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7" r:id="rId1"/>
  </p:sldMasterIdLst>
  <p:notesMasterIdLst>
    <p:notesMasterId r:id="rId28"/>
  </p:notesMasterIdLst>
  <p:sldIdLst>
    <p:sldId id="281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23" r:id="rId15"/>
    <p:sldId id="324" r:id="rId16"/>
    <p:sldId id="325" r:id="rId17"/>
    <p:sldId id="326" r:id="rId18"/>
    <p:sldId id="306" r:id="rId19"/>
    <p:sldId id="307" r:id="rId20"/>
    <p:sldId id="308" r:id="rId21"/>
    <p:sldId id="309" r:id="rId22"/>
    <p:sldId id="327" r:id="rId23"/>
    <p:sldId id="328" r:id="rId24"/>
    <p:sldId id="329" r:id="rId25"/>
    <p:sldId id="330" r:id="rId26"/>
    <p:sldId id="314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E3AEF0-1913-4C9A-9F3D-43F5F817982D}" v="21" dt="2022-06-02T21:19:33.5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236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6AE3AEF0-1913-4C9A-9F3D-43F5F817982D}"/>
    <pc:docChg chg="undo redo custSel addSld delSld modSld delMainMaster modMainMaster modNotesMaster">
      <pc:chgData name="Honey Funny" userId="4338458a21b77d3f" providerId="LiveId" clId="{6AE3AEF0-1913-4C9A-9F3D-43F5F817982D}" dt="2022-06-02T21:20:21.129" v="1982" actId="20577"/>
      <pc:docMkLst>
        <pc:docMk/>
      </pc:docMkLst>
      <pc:sldChg chg="addSp delSp modSp del mod modClrScheme chgLayout">
        <pc:chgData name="Honey Funny" userId="4338458a21b77d3f" providerId="LiveId" clId="{6AE3AEF0-1913-4C9A-9F3D-43F5F817982D}" dt="2022-06-01T17:58:00.760" v="99" actId="47"/>
        <pc:sldMkLst>
          <pc:docMk/>
          <pc:sldMk cId="2886283298" sldId="256"/>
        </pc:sldMkLst>
        <pc:spChg chg="add del mod ord">
          <ac:chgData name="Honey Funny" userId="4338458a21b77d3f" providerId="LiveId" clId="{6AE3AEF0-1913-4C9A-9F3D-43F5F817982D}" dt="2022-06-01T17:57:36.687" v="96" actId="700"/>
          <ac:spMkLst>
            <pc:docMk/>
            <pc:sldMk cId="2886283298" sldId="256"/>
            <ac:spMk id="2" creationId="{D2D6C683-DA33-63B4-443D-DDB9E7251C57}"/>
          </ac:spMkLst>
        </pc:spChg>
        <pc:spChg chg="add del mod ord">
          <ac:chgData name="Honey Funny" userId="4338458a21b77d3f" providerId="LiveId" clId="{6AE3AEF0-1913-4C9A-9F3D-43F5F817982D}" dt="2022-06-01T17:57:30.641" v="95" actId="700"/>
          <ac:spMkLst>
            <pc:docMk/>
            <pc:sldMk cId="2886283298" sldId="256"/>
            <ac:spMk id="3" creationId="{19EAEAC4-80F4-6DAC-BD89-FFEA162375BE}"/>
          </ac:spMkLst>
        </pc:spChg>
        <pc:spChg chg="add mod ord">
          <ac:chgData name="Honey Funny" userId="4338458a21b77d3f" providerId="LiveId" clId="{6AE3AEF0-1913-4C9A-9F3D-43F5F817982D}" dt="2022-06-01T17:57:36.687" v="96" actId="700"/>
          <ac:spMkLst>
            <pc:docMk/>
            <pc:sldMk cId="2886283298" sldId="256"/>
            <ac:spMk id="4" creationId="{CFB6F93E-FD07-4142-AB22-BA723B5FA926}"/>
          </ac:spMkLst>
        </pc:spChg>
        <pc:spChg chg="add del mod">
          <ac:chgData name="Honey Funny" userId="4338458a21b77d3f" providerId="LiveId" clId="{6AE3AEF0-1913-4C9A-9F3D-43F5F817982D}" dt="2022-06-01T17:57:28.283" v="92" actId="21"/>
          <ac:spMkLst>
            <pc:docMk/>
            <pc:sldMk cId="2886283298" sldId="256"/>
            <ac:spMk id="5" creationId="{25294FDD-5DF9-8540-8487-AE4A6A6AEC5D}"/>
          </ac:spMkLst>
        </pc:spChg>
        <pc:spChg chg="mod ord">
          <ac:chgData name="Honey Funny" userId="4338458a21b77d3f" providerId="LiveId" clId="{6AE3AEF0-1913-4C9A-9F3D-43F5F817982D}" dt="2022-06-01T17:57:36.687" v="96" actId="700"/>
          <ac:spMkLst>
            <pc:docMk/>
            <pc:sldMk cId="2886283298" sldId="256"/>
            <ac:spMk id="16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7:58.485" v="98" actId="21"/>
          <ac:spMkLst>
            <pc:docMk/>
            <pc:sldMk cId="2886283298" sldId="256"/>
            <ac:spMk id="17" creationId="{00000000-0000-0000-0000-000000000000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06:07.824" v="1581" actId="47"/>
        <pc:sldMkLst>
          <pc:docMk/>
          <pc:sldMk cId="687528416" sldId="257"/>
        </pc:sldMkLst>
        <pc:spChg chg="del mod ord">
          <ac:chgData name="Honey Funny" userId="4338458a21b77d3f" providerId="LiveId" clId="{6AE3AEF0-1913-4C9A-9F3D-43F5F817982D}" dt="2022-06-02T21:05:48.935" v="1575" actId="478"/>
          <ac:spMkLst>
            <pc:docMk/>
            <pc:sldMk cId="687528416" sldId="257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6:05.553" v="1580" actId="21"/>
          <ac:spMkLst>
            <pc:docMk/>
            <pc:sldMk cId="687528416" sldId="257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6:04.346" v="1579" actId="27636"/>
          <ac:spMkLst>
            <pc:docMk/>
            <pc:sldMk cId="687528416" sldId="257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87528416" sldId="257"/>
            <ac:spMk id="5" creationId="{9C5454A2-101E-A20D-D235-D3E91C1377E2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87528416" sldId="257"/>
            <ac:spMk id="6" creationId="{47552D3D-58F9-0831-C94C-10BF05C98DA8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87528416" sldId="257"/>
            <ac:spMk id="7" creationId="{C6F56F12-DF5B-E90F-7472-E49BE97A7C67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07:37.046" v="1625" actId="47"/>
        <pc:sldMkLst>
          <pc:docMk/>
          <pc:sldMk cId="719127559" sldId="258"/>
        </pc:sldMkLst>
        <pc:spChg chg="mod ord">
          <ac:chgData name="Honey Funny" userId="4338458a21b77d3f" providerId="LiveId" clId="{6AE3AEF0-1913-4C9A-9F3D-43F5F817982D}" dt="2022-06-02T21:07:32.605" v="1622" actId="21"/>
          <ac:spMkLst>
            <pc:docMk/>
            <pc:sldMk cId="719127559" sldId="258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19127559" sldId="258"/>
            <ac:spMk id="3" creationId="{84C468D3-7080-CB76-DECA-802821D6DD84}"/>
          </ac:spMkLst>
        </pc:spChg>
        <pc:spChg chg="mod ord">
          <ac:chgData name="Honey Funny" userId="4338458a21b77d3f" providerId="LiveId" clId="{6AE3AEF0-1913-4C9A-9F3D-43F5F817982D}" dt="2022-06-02T21:07:33.228" v="1623" actId="21"/>
          <ac:spMkLst>
            <pc:docMk/>
            <pc:sldMk cId="719127559" sldId="258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19127559" sldId="258"/>
            <ac:spMk id="5" creationId="{A0DC9F8E-2957-635F-8223-94B5ACAD1E42}"/>
          </ac:spMkLst>
        </pc:spChg>
        <pc:spChg chg="mod ord">
          <ac:chgData name="Honey Funny" userId="4338458a21b77d3f" providerId="LiveId" clId="{6AE3AEF0-1913-4C9A-9F3D-43F5F817982D}" dt="2022-06-02T21:07:33.956" v="1624" actId="21"/>
          <ac:spMkLst>
            <pc:docMk/>
            <pc:sldMk cId="719127559" sldId="258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19127559" sldId="258"/>
            <ac:spMk id="7" creationId="{C2BB1792-B23E-A61F-F739-8E04A42D74F3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0:13.547" v="1689" actId="47"/>
        <pc:sldMkLst>
          <pc:docMk/>
          <pc:sldMk cId="1337517652" sldId="259"/>
        </pc:sldMkLst>
        <pc:spChg chg="mod ord">
          <ac:chgData name="Honey Funny" userId="4338458a21b77d3f" providerId="LiveId" clId="{6AE3AEF0-1913-4C9A-9F3D-43F5F817982D}" dt="2022-06-02T21:10:04.333" v="1686" actId="21"/>
          <ac:spMkLst>
            <pc:docMk/>
            <pc:sldMk cId="1337517652" sldId="259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0:07.795" v="1688" actId="21"/>
          <ac:spMkLst>
            <pc:docMk/>
            <pc:sldMk cId="1337517652" sldId="259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0:05.915" v="1687" actId="21"/>
          <ac:spMkLst>
            <pc:docMk/>
            <pc:sldMk cId="1337517652" sldId="259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337517652" sldId="259"/>
            <ac:spMk id="5" creationId="{B7038A4B-2257-DF61-9D90-0EA801C5A86F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337517652" sldId="259"/>
            <ac:spMk id="6" creationId="{A66306E6-BFD1-2C93-314D-B4CCBC416225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337517652" sldId="259"/>
            <ac:spMk id="7" creationId="{4E86CD63-2B06-9B63-320E-1D10C0987C5B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1:16.090" v="1718" actId="47"/>
        <pc:sldMkLst>
          <pc:docMk/>
          <pc:sldMk cId="2142506821" sldId="260"/>
        </pc:sldMkLst>
        <pc:spChg chg="mod ord">
          <ac:chgData name="Honey Funny" userId="4338458a21b77d3f" providerId="LiveId" clId="{6AE3AEF0-1913-4C9A-9F3D-43F5F817982D}" dt="2022-06-02T21:10:48.289" v="1704" actId="21"/>
          <ac:spMkLst>
            <pc:docMk/>
            <pc:sldMk cId="2142506821" sldId="260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0:51.646" v="1706" actId="21"/>
          <ac:spMkLst>
            <pc:docMk/>
            <pc:sldMk cId="2142506821" sldId="260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0:49.841" v="1705" actId="21"/>
          <ac:spMkLst>
            <pc:docMk/>
            <pc:sldMk cId="2142506821" sldId="260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142506821" sldId="260"/>
            <ac:spMk id="5" creationId="{0C8075AE-7B3F-9F5D-784D-F9C081D7BDDC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142506821" sldId="260"/>
            <ac:spMk id="6" creationId="{DF03B5A7-D389-CAFE-5EBA-CECED66D1A7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142506821" sldId="260"/>
            <ac:spMk id="7" creationId="{6875C902-FEC8-508F-F2CD-23BE816C3272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1:45.979" v="1774" actId="47"/>
        <pc:sldMkLst>
          <pc:docMk/>
          <pc:sldMk cId="4034361892" sldId="261"/>
        </pc:sldMkLst>
        <pc:spChg chg="mod ord">
          <ac:chgData name="Honey Funny" userId="4338458a21b77d3f" providerId="LiveId" clId="{6AE3AEF0-1913-4C9A-9F3D-43F5F817982D}" dt="2022-06-02T21:11:40.377" v="1771" actId="21"/>
          <ac:spMkLst>
            <pc:docMk/>
            <pc:sldMk cId="4034361892" sldId="261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1:43.782" v="1773" actId="21"/>
          <ac:spMkLst>
            <pc:docMk/>
            <pc:sldMk cId="4034361892" sldId="261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1:42.021" v="1772" actId="21"/>
          <ac:spMkLst>
            <pc:docMk/>
            <pc:sldMk cId="4034361892" sldId="261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034361892" sldId="261"/>
            <ac:spMk id="5" creationId="{C7AD6CF8-704E-3586-BD74-6593CD6DC1E8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034361892" sldId="261"/>
            <ac:spMk id="6" creationId="{CE114BAB-E632-0510-A6A7-F7FC4372D87B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034361892" sldId="261"/>
            <ac:spMk id="7" creationId="{C5BDB17B-83AE-35A9-A1F6-F199C974A88A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2:19.797" v="1790" actId="47"/>
        <pc:sldMkLst>
          <pc:docMk/>
          <pc:sldMk cId="3667786447" sldId="262"/>
        </pc:sldMkLst>
        <pc:spChg chg="mod ord">
          <ac:chgData name="Honey Funny" userId="4338458a21b77d3f" providerId="LiveId" clId="{6AE3AEF0-1913-4C9A-9F3D-43F5F817982D}" dt="2022-06-02T21:12:14.921" v="1787" actId="21"/>
          <ac:spMkLst>
            <pc:docMk/>
            <pc:sldMk cId="3667786447" sldId="262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667786447" sldId="262"/>
            <ac:spMk id="3" creationId="{EF0AB960-0F34-C5A1-99C5-C9943C361053}"/>
          </ac:spMkLst>
        </pc:spChg>
        <pc:spChg chg="mod ord">
          <ac:chgData name="Honey Funny" userId="4338458a21b77d3f" providerId="LiveId" clId="{6AE3AEF0-1913-4C9A-9F3D-43F5F817982D}" dt="2022-06-02T21:12:16.415" v="1788" actId="21"/>
          <ac:spMkLst>
            <pc:docMk/>
            <pc:sldMk cId="3667786447" sldId="262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667786447" sldId="262"/>
            <ac:spMk id="5" creationId="{BA0C0362-1AE1-2CD0-D361-DB3782077A0B}"/>
          </ac:spMkLst>
        </pc:spChg>
        <pc:spChg chg="mod ord">
          <ac:chgData name="Honey Funny" userId="4338458a21b77d3f" providerId="LiveId" clId="{6AE3AEF0-1913-4C9A-9F3D-43F5F817982D}" dt="2022-06-02T21:12:18.260" v="1789" actId="21"/>
          <ac:spMkLst>
            <pc:docMk/>
            <pc:sldMk cId="3667786447" sldId="262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667786447" sldId="262"/>
            <ac:spMk id="7" creationId="{C07F5EDC-8728-C385-FA7A-1C7B004E5489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3:04.609" v="1806" actId="47"/>
        <pc:sldMkLst>
          <pc:docMk/>
          <pc:sldMk cId="1643728804" sldId="263"/>
        </pc:sldMkLst>
        <pc:spChg chg="mod ord">
          <ac:chgData name="Honey Funny" userId="4338458a21b77d3f" providerId="LiveId" clId="{6AE3AEF0-1913-4C9A-9F3D-43F5F817982D}" dt="2022-06-02T21:12:58.559" v="1803" actId="21"/>
          <ac:spMkLst>
            <pc:docMk/>
            <pc:sldMk cId="1643728804" sldId="263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3:02.948" v="1805" actId="21"/>
          <ac:spMkLst>
            <pc:docMk/>
            <pc:sldMk cId="1643728804" sldId="263"/>
            <ac:spMk id="3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43728804" sldId="263"/>
            <ac:spMk id="4" creationId="{939D82BA-32F7-4DCA-C998-7DDB18890007}"/>
          </ac:spMkLst>
        </pc:spChg>
        <pc:spChg chg="mod ord">
          <ac:chgData name="Honey Funny" userId="4338458a21b77d3f" providerId="LiveId" clId="{6AE3AEF0-1913-4C9A-9F3D-43F5F817982D}" dt="2022-06-02T21:13:00.505" v="1804" actId="21"/>
          <ac:spMkLst>
            <pc:docMk/>
            <pc:sldMk cId="1643728804" sldId="263"/>
            <ac:spMk id="5" creationId="{09AD5FB4-3448-D340-9D48-D923F054DE3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43728804" sldId="263"/>
            <ac:spMk id="6" creationId="{F2EE6C6D-6EC2-2BE3-8BF1-AB630C834C9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43728804" sldId="263"/>
            <ac:spMk id="7" creationId="{08775CED-25CF-E846-A49B-44ADB42B8B07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3:45.093" v="1825" actId="47"/>
        <pc:sldMkLst>
          <pc:docMk/>
          <pc:sldMk cId="1697426414" sldId="264"/>
        </pc:sldMkLst>
        <pc:spChg chg="mod ord">
          <ac:chgData name="Honey Funny" userId="4338458a21b77d3f" providerId="LiveId" clId="{6AE3AEF0-1913-4C9A-9F3D-43F5F817982D}" dt="2022-06-02T21:13:40.024" v="1822" actId="21"/>
          <ac:spMkLst>
            <pc:docMk/>
            <pc:sldMk cId="1697426414" sldId="264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3:43.297" v="1824" actId="21"/>
          <ac:spMkLst>
            <pc:docMk/>
            <pc:sldMk cId="1697426414" sldId="264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3:41.351" v="1823" actId="21"/>
          <ac:spMkLst>
            <pc:docMk/>
            <pc:sldMk cId="1697426414" sldId="264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97426414" sldId="264"/>
            <ac:spMk id="5" creationId="{64488506-C17E-2CB9-F581-D8DD64C1CBA8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97426414" sldId="264"/>
            <ac:spMk id="6" creationId="{02B85346-50CE-AB5E-8EA6-B8F8F360E2C9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697426414" sldId="264"/>
            <ac:spMk id="7" creationId="{89A5B389-E352-14F9-333D-C61E3F9B7DD8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4:32.207" v="1841" actId="47"/>
        <pc:sldMkLst>
          <pc:docMk/>
          <pc:sldMk cId="518880107" sldId="265"/>
        </pc:sldMkLst>
        <pc:spChg chg="mod ord">
          <ac:chgData name="Honey Funny" userId="4338458a21b77d3f" providerId="LiveId" clId="{6AE3AEF0-1913-4C9A-9F3D-43F5F817982D}" dt="2022-06-02T21:14:26.901" v="1838" actId="21"/>
          <ac:spMkLst>
            <pc:docMk/>
            <pc:sldMk cId="518880107" sldId="265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4:29.971" v="1840" actId="21"/>
          <ac:spMkLst>
            <pc:docMk/>
            <pc:sldMk cId="518880107" sldId="265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4:28.434" v="1839" actId="21"/>
          <ac:spMkLst>
            <pc:docMk/>
            <pc:sldMk cId="518880107" sldId="265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518880107" sldId="265"/>
            <ac:spMk id="5" creationId="{ED8387AB-D1E2-D3CD-2A3F-2F5908E36229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518880107" sldId="265"/>
            <ac:spMk id="6" creationId="{0712DC27-CC1B-AA24-66B5-41B123BE8F96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518880107" sldId="265"/>
            <ac:spMk id="7" creationId="{B7FC8750-350C-B606-0508-611FA4593CE9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5:04.539" v="1857" actId="47"/>
        <pc:sldMkLst>
          <pc:docMk/>
          <pc:sldMk cId="995577157" sldId="266"/>
        </pc:sldMkLst>
        <pc:spChg chg="mod ord">
          <ac:chgData name="Honey Funny" userId="4338458a21b77d3f" providerId="LiveId" clId="{6AE3AEF0-1913-4C9A-9F3D-43F5F817982D}" dt="2022-06-02T21:15:00.048" v="1854" actId="21"/>
          <ac:spMkLst>
            <pc:docMk/>
            <pc:sldMk cId="995577157" sldId="266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995577157" sldId="266"/>
            <ac:spMk id="3" creationId="{2DCF573A-5E51-A714-C066-9135C8565C84}"/>
          </ac:spMkLst>
        </pc:spChg>
        <pc:spChg chg="mod ord">
          <ac:chgData name="Honey Funny" userId="4338458a21b77d3f" providerId="LiveId" clId="{6AE3AEF0-1913-4C9A-9F3D-43F5F817982D}" dt="2022-06-02T21:15:01.473" v="1855" actId="21"/>
          <ac:spMkLst>
            <pc:docMk/>
            <pc:sldMk cId="995577157" sldId="266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995577157" sldId="266"/>
            <ac:spMk id="5" creationId="{E45E3371-40CD-B8ED-30CD-7C09DADFEA23}"/>
          </ac:spMkLst>
        </pc:spChg>
        <pc:spChg chg="mod ord">
          <ac:chgData name="Honey Funny" userId="4338458a21b77d3f" providerId="LiveId" clId="{6AE3AEF0-1913-4C9A-9F3D-43F5F817982D}" dt="2022-06-02T21:15:02.986" v="1856" actId="21"/>
          <ac:spMkLst>
            <pc:docMk/>
            <pc:sldMk cId="995577157" sldId="266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995577157" sldId="266"/>
            <ac:spMk id="7" creationId="{9DFD3AD6-545F-AD2E-D782-9CDE24846883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5:39.843" v="1873" actId="47"/>
        <pc:sldMkLst>
          <pc:docMk/>
          <pc:sldMk cId="3193847158" sldId="267"/>
        </pc:sldMkLst>
        <pc:spChg chg="mod ord">
          <ac:chgData name="Honey Funny" userId="4338458a21b77d3f" providerId="LiveId" clId="{6AE3AEF0-1913-4C9A-9F3D-43F5F817982D}" dt="2022-06-02T21:15:34.271" v="1870" actId="21"/>
          <ac:spMkLst>
            <pc:docMk/>
            <pc:sldMk cId="3193847158" sldId="267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5:37.398" v="1872" actId="21"/>
          <ac:spMkLst>
            <pc:docMk/>
            <pc:sldMk cId="3193847158" sldId="267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5:35.596" v="1871" actId="21"/>
          <ac:spMkLst>
            <pc:docMk/>
            <pc:sldMk cId="3193847158" sldId="267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93847158" sldId="267"/>
            <ac:spMk id="5" creationId="{A5E38DF4-B0C2-EC3E-2AC6-A9EFE40C0903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93847158" sldId="267"/>
            <ac:spMk id="6" creationId="{2A527D10-8507-C481-5185-31D3DD7FDDA5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93847158" sldId="267"/>
            <ac:spMk id="7" creationId="{3CF289F0-B229-3691-A7BD-513EADC9A31A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6:10.113" v="1889" actId="47"/>
        <pc:sldMkLst>
          <pc:docMk/>
          <pc:sldMk cId="2228435165" sldId="268"/>
        </pc:sldMkLst>
        <pc:spChg chg="mod ord">
          <ac:chgData name="Honey Funny" userId="4338458a21b77d3f" providerId="LiveId" clId="{6AE3AEF0-1913-4C9A-9F3D-43F5F817982D}" dt="2022-06-02T21:16:05.470" v="1886" actId="21"/>
          <ac:spMkLst>
            <pc:docMk/>
            <pc:sldMk cId="2228435165" sldId="268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6:08.286" v="1888" actId="21"/>
          <ac:spMkLst>
            <pc:docMk/>
            <pc:sldMk cId="2228435165" sldId="268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6:06.892" v="1887" actId="21"/>
          <ac:spMkLst>
            <pc:docMk/>
            <pc:sldMk cId="2228435165" sldId="268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28435165" sldId="268"/>
            <ac:spMk id="5" creationId="{51522830-9751-462D-73C7-A466DBF419BF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28435165" sldId="268"/>
            <ac:spMk id="6" creationId="{9A9B0358-16D8-0982-54E7-FA768C787B9F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28435165" sldId="268"/>
            <ac:spMk id="7" creationId="{0173D7E2-FAFF-3D67-78C1-4742CFD53095}"/>
          </ac:spMkLst>
        </pc:spChg>
      </pc:sldChg>
      <pc:sldChg chg="modSp del mod modClrScheme chgLayout">
        <pc:chgData name="Honey Funny" userId="4338458a21b77d3f" providerId="LiveId" clId="{6AE3AEF0-1913-4C9A-9F3D-43F5F817982D}" dt="2022-06-01T18:41:24.063" v="1118" actId="47"/>
        <pc:sldMkLst>
          <pc:docMk/>
          <pc:sldMk cId="3804390437" sldId="269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04390437" sldId="269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525" v="55" actId="27636"/>
          <ac:spMkLst>
            <pc:docMk/>
            <pc:sldMk cId="3804390437" sldId="269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536" v="56" actId="27636"/>
          <ac:spMkLst>
            <pc:docMk/>
            <pc:sldMk cId="3804390437" sldId="269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6AE3AEF0-1913-4C9A-9F3D-43F5F817982D}" dt="2022-06-01T18:41:25.119" v="1119" actId="47"/>
        <pc:sldMkLst>
          <pc:docMk/>
          <pc:sldMk cId="3832013382" sldId="270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32013382" sldId="270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32013382" sldId="270"/>
            <ac:spMk id="4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32013382" sldId="270"/>
            <ac:spMk id="6" creationId="{2668172E-8F37-4F6D-BCA2-6651790066AE}"/>
          </ac:spMkLst>
        </pc:spChg>
      </pc:sldChg>
      <pc:sldChg chg="modSp del mod modClrScheme chgLayout">
        <pc:chgData name="Honey Funny" userId="4338458a21b77d3f" providerId="LiveId" clId="{6AE3AEF0-1913-4C9A-9F3D-43F5F817982D}" dt="2022-06-01T18:41:37.148" v="1120" actId="47"/>
        <pc:sldMkLst>
          <pc:docMk/>
          <pc:sldMk cId="818961109" sldId="271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818961109" sldId="271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818961109" sldId="271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552" v="57" actId="27636"/>
          <ac:spMkLst>
            <pc:docMk/>
            <pc:sldMk cId="818961109" sldId="271"/>
            <ac:spMk id="5" creationId="{09AD5FB4-3448-D340-9D48-D923F054DE30}"/>
          </ac:spMkLst>
        </pc:spChg>
      </pc:sldChg>
      <pc:sldChg chg="modSp del mod modClrScheme chgLayout">
        <pc:chgData name="Honey Funny" userId="4338458a21b77d3f" providerId="LiveId" clId="{6AE3AEF0-1913-4C9A-9F3D-43F5F817982D}" dt="2022-06-01T18:41:38.382" v="1121" actId="47"/>
        <pc:sldMkLst>
          <pc:docMk/>
          <pc:sldMk cId="3248292088" sldId="272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248292088" sldId="272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248292088" sldId="272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248292088" sldId="272"/>
            <ac:spMk id="4" creationId="{00000000-0000-0000-0000-000000000000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7:02.775" v="1911" actId="47"/>
        <pc:sldMkLst>
          <pc:docMk/>
          <pc:sldMk cId="3138379567" sldId="273"/>
        </pc:sldMkLst>
        <pc:spChg chg="mod ord">
          <ac:chgData name="Honey Funny" userId="4338458a21b77d3f" providerId="LiveId" clId="{6AE3AEF0-1913-4C9A-9F3D-43F5F817982D}" dt="2022-06-02T21:16:56.626" v="1908" actId="21"/>
          <ac:spMkLst>
            <pc:docMk/>
            <pc:sldMk cId="3138379567" sldId="273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7:00.640" v="1910" actId="21"/>
          <ac:spMkLst>
            <pc:docMk/>
            <pc:sldMk cId="3138379567" sldId="273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16:58.836" v="1909" actId="21"/>
          <ac:spMkLst>
            <pc:docMk/>
            <pc:sldMk cId="3138379567" sldId="273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38379567" sldId="273"/>
            <ac:spMk id="5" creationId="{1A9643B8-1959-A5FD-CEA6-B129F364A571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38379567" sldId="273"/>
            <ac:spMk id="6" creationId="{AAED8B66-ED1E-9354-B167-879028B72219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138379567" sldId="273"/>
            <ac:spMk id="7" creationId="{0BF38BAE-910D-D357-AC87-3D034F379B52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7:49.797" v="1929" actId="47"/>
        <pc:sldMkLst>
          <pc:docMk/>
          <pc:sldMk cId="453693868" sldId="274"/>
        </pc:sldMkLst>
        <pc:spChg chg="mod ord">
          <ac:chgData name="Honey Funny" userId="4338458a21b77d3f" providerId="LiveId" clId="{6AE3AEF0-1913-4C9A-9F3D-43F5F817982D}" dt="2022-06-02T21:17:44.470" v="1926" actId="21"/>
          <ac:spMkLst>
            <pc:docMk/>
            <pc:sldMk cId="453693868" sldId="274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53693868" sldId="274"/>
            <ac:spMk id="3" creationId="{B7C2D448-6E93-778A-7EB1-B62728171200}"/>
          </ac:spMkLst>
        </pc:spChg>
        <pc:spChg chg="mod ord">
          <ac:chgData name="Honey Funny" userId="4338458a21b77d3f" providerId="LiveId" clId="{6AE3AEF0-1913-4C9A-9F3D-43F5F817982D}" dt="2022-06-02T21:17:46.064" v="1927" actId="21"/>
          <ac:spMkLst>
            <pc:docMk/>
            <pc:sldMk cId="453693868" sldId="274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53693868" sldId="274"/>
            <ac:spMk id="5" creationId="{5F73CA93-0C5C-8D4E-E236-1088021E536D}"/>
          </ac:spMkLst>
        </pc:spChg>
        <pc:spChg chg="mod ord">
          <ac:chgData name="Honey Funny" userId="4338458a21b77d3f" providerId="LiveId" clId="{6AE3AEF0-1913-4C9A-9F3D-43F5F817982D}" dt="2022-06-02T21:17:47.660" v="1928" actId="21"/>
          <ac:spMkLst>
            <pc:docMk/>
            <pc:sldMk cId="453693868" sldId="274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53693868" sldId="274"/>
            <ac:spMk id="7" creationId="{6FB06FDB-A69A-4880-096F-2CAADA092609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8:49.606" v="1945" actId="47"/>
        <pc:sldMkLst>
          <pc:docMk/>
          <pc:sldMk cId="1261559722" sldId="275"/>
        </pc:sldMkLst>
        <pc:spChg chg="mod ord">
          <ac:chgData name="Honey Funny" userId="4338458a21b77d3f" providerId="LiveId" clId="{6AE3AEF0-1913-4C9A-9F3D-43F5F817982D}" dt="2022-06-02T21:18:44.808" v="1942" actId="21"/>
          <ac:spMkLst>
            <pc:docMk/>
            <pc:sldMk cId="1261559722" sldId="275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261559722" sldId="275"/>
            <ac:spMk id="3" creationId="{24EFF2CF-C2FD-141E-346C-E6ECE72E3FF7}"/>
          </ac:spMkLst>
        </pc:spChg>
        <pc:spChg chg="mod ord">
          <ac:chgData name="Honey Funny" userId="4338458a21b77d3f" providerId="LiveId" clId="{6AE3AEF0-1913-4C9A-9F3D-43F5F817982D}" dt="2022-06-02T21:18:46.243" v="1943" actId="21"/>
          <ac:spMkLst>
            <pc:docMk/>
            <pc:sldMk cId="1261559722" sldId="275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261559722" sldId="275"/>
            <ac:spMk id="5" creationId="{AE45D2EC-8EAC-9181-B3C2-EC83BBAF5858}"/>
          </ac:spMkLst>
        </pc:spChg>
        <pc:spChg chg="mod ord">
          <ac:chgData name="Honey Funny" userId="4338458a21b77d3f" providerId="LiveId" clId="{6AE3AEF0-1913-4C9A-9F3D-43F5F817982D}" dt="2022-06-02T21:18:48.050" v="1944" actId="21"/>
          <ac:spMkLst>
            <pc:docMk/>
            <pc:sldMk cId="1261559722" sldId="275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261559722" sldId="275"/>
            <ac:spMk id="7" creationId="{EEF3A1D9-A251-6852-3E60-48601C1879D9}"/>
          </ac:spMkLst>
        </pc:spChg>
      </pc:sldChg>
      <pc:sldChg chg="addSp delSp modSp del mod modClrScheme chgLayout">
        <pc:chgData name="Honey Funny" userId="4338458a21b77d3f" providerId="LiveId" clId="{6AE3AEF0-1913-4C9A-9F3D-43F5F817982D}" dt="2022-06-02T21:19:22.744" v="1961" actId="47"/>
        <pc:sldMkLst>
          <pc:docMk/>
          <pc:sldMk cId="1117590556" sldId="276"/>
        </pc:sldMkLst>
        <pc:spChg chg="mod ord">
          <ac:chgData name="Honey Funny" userId="4338458a21b77d3f" providerId="LiveId" clId="{6AE3AEF0-1913-4C9A-9F3D-43F5F817982D}" dt="2022-06-02T21:19:18.001" v="1958" actId="21"/>
          <ac:spMkLst>
            <pc:docMk/>
            <pc:sldMk cId="1117590556" sldId="276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117590556" sldId="276"/>
            <ac:spMk id="3" creationId="{A2C97326-0034-7EFD-0881-98798D49A458}"/>
          </ac:spMkLst>
        </pc:spChg>
        <pc:spChg chg="mod ord">
          <ac:chgData name="Honey Funny" userId="4338458a21b77d3f" providerId="LiveId" clId="{6AE3AEF0-1913-4C9A-9F3D-43F5F817982D}" dt="2022-06-02T21:19:19.364" v="1959" actId="21"/>
          <ac:spMkLst>
            <pc:docMk/>
            <pc:sldMk cId="1117590556" sldId="276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117590556" sldId="276"/>
            <ac:spMk id="5" creationId="{013E78E5-FC78-FB9A-6CD7-53F44165A6D2}"/>
          </ac:spMkLst>
        </pc:spChg>
        <pc:spChg chg="mod ord">
          <ac:chgData name="Honey Funny" userId="4338458a21b77d3f" providerId="LiveId" clId="{6AE3AEF0-1913-4C9A-9F3D-43F5F817982D}" dt="2022-06-02T21:19:21.118" v="1960" actId="21"/>
          <ac:spMkLst>
            <pc:docMk/>
            <pc:sldMk cId="1117590556" sldId="276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1117590556" sldId="276"/>
            <ac:spMk id="7" creationId="{48123175-E307-F6B3-DDB3-7381B71EE44B}"/>
          </ac:spMkLst>
        </pc:spChg>
      </pc:sldChg>
      <pc:sldChg chg="modSp del mod modClrScheme chgLayout">
        <pc:chgData name="Honey Funny" userId="4338458a21b77d3f" providerId="LiveId" clId="{6AE3AEF0-1913-4C9A-9F3D-43F5F817982D}" dt="2022-06-01T18:42:10.905" v="1125" actId="47"/>
        <pc:sldMkLst>
          <pc:docMk/>
          <pc:sldMk cId="3990062484" sldId="277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990062484" sldId="277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621" v="64" actId="27636"/>
          <ac:spMkLst>
            <pc:docMk/>
            <pc:sldMk cId="3990062484" sldId="277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618" v="63" actId="27636"/>
          <ac:spMkLst>
            <pc:docMk/>
            <pc:sldMk cId="3990062484" sldId="277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6AE3AEF0-1913-4C9A-9F3D-43F5F817982D}" dt="2022-06-01T18:42:11.700" v="1126" actId="47"/>
        <pc:sldMkLst>
          <pc:docMk/>
          <pc:sldMk cId="3123060408" sldId="278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123060408" sldId="278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123060408" sldId="278"/>
            <ac:spMk id="4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123060408" sldId="278"/>
            <ac:spMk id="6" creationId="{2668172E-8F37-4F6D-BCA2-6651790066AE}"/>
          </ac:spMkLst>
        </pc:spChg>
      </pc:sldChg>
      <pc:sldChg chg="modSp del mod modClrScheme chgLayout">
        <pc:chgData name="Honey Funny" userId="4338458a21b77d3f" providerId="LiveId" clId="{6AE3AEF0-1913-4C9A-9F3D-43F5F817982D}" dt="2022-06-01T18:42:12.581" v="1127" actId="47"/>
        <pc:sldMkLst>
          <pc:docMk/>
          <pc:sldMk cId="411128161" sldId="279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411128161" sldId="279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411128161" sldId="279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637" v="65" actId="27636"/>
          <ac:spMkLst>
            <pc:docMk/>
            <pc:sldMk cId="411128161" sldId="279"/>
            <ac:spMk id="5" creationId="{09AD5FB4-3448-D340-9D48-D923F054DE30}"/>
          </ac:spMkLst>
        </pc:spChg>
      </pc:sldChg>
      <pc:sldChg chg="modSp del mod modClrScheme chgLayout">
        <pc:chgData name="Honey Funny" userId="4338458a21b77d3f" providerId="LiveId" clId="{6AE3AEF0-1913-4C9A-9F3D-43F5F817982D}" dt="2022-06-01T18:42:13.404" v="1128" actId="47"/>
        <pc:sldMkLst>
          <pc:docMk/>
          <pc:sldMk cId="3899980931" sldId="280"/>
        </pc:sldMkLst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99980931" sldId="280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99980931" sldId="280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1T17:51:43.321" v="39" actId="700"/>
          <ac:spMkLst>
            <pc:docMk/>
            <pc:sldMk cId="3899980931" sldId="280"/>
            <ac:spMk id="4" creationId="{00000000-0000-0000-0000-000000000000}"/>
          </ac:spMkLst>
        </pc:spChg>
      </pc:sldChg>
      <pc:sldChg chg="addSp delSp modSp new mod chgLayout">
        <pc:chgData name="Honey Funny" userId="4338458a21b77d3f" providerId="LiveId" clId="{6AE3AEF0-1913-4C9A-9F3D-43F5F817982D}" dt="2022-06-02T21:05:04.973" v="1404" actId="700"/>
        <pc:sldMkLst>
          <pc:docMk/>
          <pc:sldMk cId="489033038" sldId="281"/>
        </pc:sldMkLst>
        <pc:spChg chg="mod ord">
          <ac:chgData name="Honey Funny" userId="4338458a21b77d3f" providerId="LiveId" clId="{6AE3AEF0-1913-4C9A-9F3D-43F5F817982D}" dt="2022-06-02T21:05:04.973" v="1404" actId="700"/>
          <ac:spMkLst>
            <pc:docMk/>
            <pc:sldMk cId="489033038" sldId="281"/>
            <ac:spMk id="2" creationId="{7AFD839F-02AC-1C01-284E-4CC586DD8100}"/>
          </ac:spMkLst>
        </pc:spChg>
        <pc:spChg chg="mod ord">
          <ac:chgData name="Honey Funny" userId="4338458a21b77d3f" providerId="LiveId" clId="{6AE3AEF0-1913-4C9A-9F3D-43F5F817982D}" dt="2022-06-02T21:05:04.973" v="1404" actId="700"/>
          <ac:spMkLst>
            <pc:docMk/>
            <pc:sldMk cId="489033038" sldId="281"/>
            <ac:spMk id="3" creationId="{8C99814F-4361-E93A-7A02-F0647230338F}"/>
          </ac:spMkLst>
        </pc:spChg>
        <pc:spChg chg="mod ord">
          <ac:chgData name="Honey Funny" userId="4338458a21b77d3f" providerId="LiveId" clId="{6AE3AEF0-1913-4C9A-9F3D-43F5F817982D}" dt="2022-06-02T21:05:04.973" v="1404" actId="700"/>
          <ac:spMkLst>
            <pc:docMk/>
            <pc:sldMk cId="489033038" sldId="281"/>
            <ac:spMk id="4" creationId="{7722EAC6-E231-A3F9-43BB-F277CEF66C32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5" creationId="{A48CFA2F-7F3A-0814-348E-07F2B4826565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6" creationId="{F5D837B4-AA42-AF31-7288-504B25044A4A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7" creationId="{C0E261C3-47B2-DE6E-E201-270AE5DEF6A2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8" creationId="{20F1DE47-DC4C-C497-FD5E-8AF9E2B74A8A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9" creationId="{12C85CA9-8DD4-6EEC-2855-0559DE226AC9}"/>
          </ac:spMkLst>
        </pc:spChg>
        <pc:spChg chg="add del mod">
          <ac:chgData name="Honey Funny" userId="4338458a21b77d3f" providerId="LiveId" clId="{6AE3AEF0-1913-4C9A-9F3D-43F5F817982D}" dt="2022-06-01T17:59:56.353" v="111"/>
          <ac:spMkLst>
            <pc:docMk/>
            <pc:sldMk cId="489033038" sldId="281"/>
            <ac:spMk id="10" creationId="{1CD0E5E4-1473-304B-4045-03125EC21080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1" creationId="{A7B64873-2C95-AA87-E0BB-9AC73F12589B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2" creationId="{BB55ABE4-8DA8-7691-278B-0BD80634420D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3" creationId="{EAE1DCA7-A5CB-DE6C-5FFB-A348FF16F6FF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4" creationId="{E9445F7D-ADA5-09C6-E8DD-D558EFFC4402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5" creationId="{72CE25A3-A093-605F-1980-CF2128C2C32C}"/>
          </ac:spMkLst>
        </pc:spChg>
        <pc:spChg chg="add del mod">
          <ac:chgData name="Honey Funny" userId="4338458a21b77d3f" providerId="LiveId" clId="{6AE3AEF0-1913-4C9A-9F3D-43F5F817982D}" dt="2022-06-01T18:00:14.617" v="114" actId="478"/>
          <ac:spMkLst>
            <pc:docMk/>
            <pc:sldMk cId="489033038" sldId="281"/>
            <ac:spMk id="16" creationId="{F7E91256-E10C-500E-41A0-0BBA5102DFCA}"/>
          </ac:spMkLst>
        </pc:spChg>
        <pc:spChg chg="add mod">
          <ac:chgData name="Honey Funny" userId="4338458a21b77d3f" providerId="LiveId" clId="{6AE3AEF0-1913-4C9A-9F3D-43F5F817982D}" dt="2022-06-01T18:04:02.245" v="312" actId="14100"/>
          <ac:spMkLst>
            <pc:docMk/>
            <pc:sldMk cId="489033038" sldId="281"/>
            <ac:spMk id="17" creationId="{663F19A5-C605-F485-F608-BA64585AA510}"/>
          </ac:spMkLst>
        </pc:spChg>
        <pc:spChg chg="add mod">
          <ac:chgData name="Honey Funny" userId="4338458a21b77d3f" providerId="LiveId" clId="{6AE3AEF0-1913-4C9A-9F3D-43F5F817982D}" dt="2022-06-01T18:04:02.245" v="312" actId="14100"/>
          <ac:spMkLst>
            <pc:docMk/>
            <pc:sldMk cId="489033038" sldId="281"/>
            <ac:spMk id="18" creationId="{FC7235D3-548F-22ED-6E03-9B9EBF9E3015}"/>
          </ac:spMkLst>
        </pc:spChg>
        <pc:spChg chg="add mod">
          <ac:chgData name="Honey Funny" userId="4338458a21b77d3f" providerId="LiveId" clId="{6AE3AEF0-1913-4C9A-9F3D-43F5F817982D}" dt="2022-06-01T18:03:39.964" v="305" actId="14100"/>
          <ac:spMkLst>
            <pc:docMk/>
            <pc:sldMk cId="489033038" sldId="281"/>
            <ac:spMk id="19" creationId="{F89B0403-9712-16F8-4ABF-88E0B90F872C}"/>
          </ac:spMkLst>
        </pc:spChg>
        <pc:spChg chg="add mod">
          <ac:chgData name="Honey Funny" userId="4338458a21b77d3f" providerId="LiveId" clId="{6AE3AEF0-1913-4C9A-9F3D-43F5F817982D}" dt="2022-06-01T18:03:39.964" v="305" actId="14100"/>
          <ac:spMkLst>
            <pc:docMk/>
            <pc:sldMk cId="489033038" sldId="281"/>
            <ac:spMk id="20" creationId="{242D117A-29F7-2878-C36B-3FB839C51F4C}"/>
          </ac:spMkLst>
        </pc:spChg>
        <pc:spChg chg="add mod">
          <ac:chgData name="Honey Funny" userId="4338458a21b77d3f" providerId="LiveId" clId="{6AE3AEF0-1913-4C9A-9F3D-43F5F817982D}" dt="2022-06-01T18:03:39.964" v="305" actId="14100"/>
          <ac:spMkLst>
            <pc:docMk/>
            <pc:sldMk cId="489033038" sldId="281"/>
            <ac:spMk id="21" creationId="{9C84FBFB-6ECE-3C83-2584-8FC9548A5552}"/>
          </ac:spMkLst>
        </pc:spChg>
        <pc:spChg chg="add mod">
          <ac:chgData name="Honey Funny" userId="4338458a21b77d3f" providerId="LiveId" clId="{6AE3AEF0-1913-4C9A-9F3D-43F5F817982D}" dt="2022-06-01T18:04:02.245" v="312" actId="14100"/>
          <ac:spMkLst>
            <pc:docMk/>
            <pc:sldMk cId="489033038" sldId="281"/>
            <ac:spMk id="22" creationId="{BE26086F-9229-CB5D-0B79-12B5268D5C23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6:40.897" v="1902" actId="47"/>
        <pc:sldMkLst>
          <pc:docMk/>
          <pc:sldMk cId="329201863" sldId="282"/>
        </pc:sldMkLst>
        <pc:spChg chg="mod ord">
          <ac:chgData name="Honey Funny" userId="4338458a21b77d3f" providerId="LiveId" clId="{6AE3AEF0-1913-4C9A-9F3D-43F5F817982D}" dt="2022-06-02T21:05:31.541" v="1548" actId="27636"/>
          <ac:spMkLst>
            <pc:docMk/>
            <pc:sldMk cId="329201863" sldId="282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541" v="1549" actId="27636"/>
          <ac:spMkLst>
            <pc:docMk/>
            <pc:sldMk cId="329201863" sldId="282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329201863" sldId="282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29201863" sldId="282"/>
            <ac:spMk id="5" creationId="{D7AB8E32-6370-7F4B-08AF-2D3455887255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29201863" sldId="282"/>
            <ac:spMk id="6" creationId="{64C57DC2-4919-6868-2A99-AF1F16C44FB6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29201863" sldId="282"/>
            <ac:spMk id="7" creationId="{FA691E1D-B3AC-29B2-5D94-637EF70A95E9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6:41.725" v="1903" actId="47"/>
        <pc:sldMkLst>
          <pc:docMk/>
          <pc:sldMk cId="3457958542" sldId="283"/>
        </pc:sldMkLst>
        <pc:spChg chg="mod ord">
          <ac:chgData name="Honey Funny" userId="4338458a21b77d3f" providerId="LiveId" clId="{6AE3AEF0-1913-4C9A-9F3D-43F5F817982D}" dt="2022-06-02T21:05:31.541" v="1550" actId="27636"/>
          <ac:spMkLst>
            <pc:docMk/>
            <pc:sldMk cId="3457958542" sldId="283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457958542" sldId="283"/>
            <ac:spMk id="3" creationId="{CE898A96-51B5-547F-49D1-C4EA3FA996F8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3457958542" sldId="283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457958542" sldId="283"/>
            <ac:spMk id="5" creationId="{0256F761-5EB4-C097-C9F8-CC9FC90166B7}"/>
          </ac:spMkLst>
        </pc:spChg>
        <pc:spChg chg="mod ord">
          <ac:chgData name="Honey Funny" userId="4338458a21b77d3f" providerId="LiveId" clId="{6AE3AEF0-1913-4C9A-9F3D-43F5F817982D}" dt="2022-06-02T21:05:31.557" v="1551" actId="27636"/>
          <ac:spMkLst>
            <pc:docMk/>
            <pc:sldMk cId="3457958542" sldId="283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457958542" sldId="283"/>
            <ac:spMk id="7" creationId="{94D06203-0C58-DFA9-5BBA-EAE4302C631C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6:46.913" v="1905" actId="47"/>
        <pc:sldMkLst>
          <pc:docMk/>
          <pc:sldMk cId="2256952128" sldId="284"/>
        </pc:sldMkLst>
        <pc:spChg chg="mod ord">
          <ac:chgData name="Honey Funny" userId="4338458a21b77d3f" providerId="LiveId" clId="{6AE3AEF0-1913-4C9A-9F3D-43F5F817982D}" dt="2022-06-02T21:05:31.557" v="1553" actId="27636"/>
          <ac:spMkLst>
            <pc:docMk/>
            <pc:sldMk cId="2256952128" sldId="284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557" v="1552" actId="27636"/>
          <ac:spMkLst>
            <pc:docMk/>
            <pc:sldMk cId="2256952128" sldId="284"/>
            <ac:spMk id="3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56952128" sldId="284"/>
            <ac:spMk id="4" creationId="{B583FC88-8C3F-F03B-45EA-C1B4C425290E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2256952128" sldId="284"/>
            <ac:spMk id="5" creationId="{09AD5FB4-3448-D340-9D48-D923F054DE3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56952128" sldId="284"/>
            <ac:spMk id="6" creationId="{436C6C40-C10F-DB02-3B6B-8C57FE9DF678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256952128" sldId="284"/>
            <ac:spMk id="7" creationId="{1E7BF4DB-E6AC-864C-F184-24EF00FAF196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6:48.392" v="1906" actId="47"/>
        <pc:sldMkLst>
          <pc:docMk/>
          <pc:sldMk cId="3574719049" sldId="285"/>
        </pc:sldMkLst>
        <pc:spChg chg="mod ord">
          <ac:chgData name="Honey Funny" userId="4338458a21b77d3f" providerId="LiveId" clId="{6AE3AEF0-1913-4C9A-9F3D-43F5F817982D}" dt="2022-06-02T21:05:31.572" v="1555" actId="27636"/>
          <ac:spMkLst>
            <pc:docMk/>
            <pc:sldMk cId="3574719049" sldId="285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557" v="1554" actId="27636"/>
          <ac:spMkLst>
            <pc:docMk/>
            <pc:sldMk cId="3574719049" sldId="285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3574719049" sldId="285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574719049" sldId="285"/>
            <ac:spMk id="5" creationId="{18D45BC1-9DBC-41C6-4076-DFE17E61A65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574719049" sldId="285"/>
            <ac:spMk id="6" creationId="{387C37E9-4069-EE90-215A-21B718DD1E36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3574719049" sldId="285"/>
            <ac:spMk id="7" creationId="{5AE9C0F5-3C75-96BD-7339-71AE93E883D0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9:30.278" v="1963" actId="47"/>
        <pc:sldMkLst>
          <pc:docMk/>
          <pc:sldMk cId="415656616" sldId="286"/>
        </pc:sldMkLst>
        <pc:spChg chg="mod ord">
          <ac:chgData name="Honey Funny" userId="4338458a21b77d3f" providerId="LiveId" clId="{6AE3AEF0-1913-4C9A-9F3D-43F5F817982D}" dt="2022-06-02T21:05:31.619" v="1564" actId="27636"/>
          <ac:spMkLst>
            <pc:docMk/>
            <pc:sldMk cId="415656616" sldId="286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619" v="1565" actId="27636"/>
          <ac:spMkLst>
            <pc:docMk/>
            <pc:sldMk cId="415656616" sldId="286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415656616" sldId="286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15656616" sldId="286"/>
            <ac:spMk id="5" creationId="{B5D9DB99-3A51-4BE6-B07E-2ADC0369159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15656616" sldId="286"/>
            <ac:spMk id="6" creationId="{E59F77F7-DC4E-5966-AE06-B83313C6C1AA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415656616" sldId="286"/>
            <ac:spMk id="7" creationId="{D8D7F668-4008-480C-96CB-0DB146E2DBB7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9:30.958" v="1964" actId="47"/>
        <pc:sldMkLst>
          <pc:docMk/>
          <pc:sldMk cId="745392427" sldId="287"/>
        </pc:sldMkLst>
        <pc:spChg chg="mod ord">
          <ac:chgData name="Honey Funny" userId="4338458a21b77d3f" providerId="LiveId" clId="{6AE3AEF0-1913-4C9A-9F3D-43F5F817982D}" dt="2022-06-02T21:05:31.619" v="1566" actId="27636"/>
          <ac:spMkLst>
            <pc:docMk/>
            <pc:sldMk cId="745392427" sldId="287"/>
            <ac:spMk id="2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45392427" sldId="287"/>
            <ac:spMk id="3" creationId="{C9CFEF5F-10D6-7B95-46EA-40D377FCADFE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745392427" sldId="287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45392427" sldId="287"/>
            <ac:spMk id="5" creationId="{E1B9E5DD-4374-9BCD-E3DF-6D9DEFE15BDE}"/>
          </ac:spMkLst>
        </pc:spChg>
        <pc:spChg chg="mod ord">
          <ac:chgData name="Honey Funny" userId="4338458a21b77d3f" providerId="LiveId" clId="{6AE3AEF0-1913-4C9A-9F3D-43F5F817982D}" dt="2022-06-02T21:05:31.635" v="1567" actId="27636"/>
          <ac:spMkLst>
            <pc:docMk/>
            <pc:sldMk cId="745392427" sldId="287"/>
            <ac:spMk id="6" creationId="{2668172E-8F37-4F6D-BCA2-6651790066AE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745392427" sldId="287"/>
            <ac:spMk id="7" creationId="{E67CF522-5B24-F2EA-27B3-09893AD92219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9:35.584" v="1966" actId="47"/>
        <pc:sldMkLst>
          <pc:docMk/>
          <pc:sldMk cId="2337987351" sldId="288"/>
        </pc:sldMkLst>
        <pc:spChg chg="mod ord">
          <ac:chgData name="Honey Funny" userId="4338458a21b77d3f" providerId="LiveId" clId="{6AE3AEF0-1913-4C9A-9F3D-43F5F817982D}" dt="2022-06-02T21:05:31.635" v="1568" actId="27636"/>
          <ac:spMkLst>
            <pc:docMk/>
            <pc:sldMk cId="2337987351" sldId="288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635" v="1569" actId="27636"/>
          <ac:spMkLst>
            <pc:docMk/>
            <pc:sldMk cId="2337987351" sldId="288"/>
            <ac:spMk id="3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337987351" sldId="288"/>
            <ac:spMk id="4" creationId="{BA24AEC9-7205-B5D9-D7B8-B029604A3002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2337987351" sldId="288"/>
            <ac:spMk id="5" creationId="{09AD5FB4-3448-D340-9D48-D923F054DE3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337987351" sldId="288"/>
            <ac:spMk id="6" creationId="{F95FC8B4-DDBD-4401-931E-72E473BF2BB8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2337987351" sldId="288"/>
            <ac:spMk id="7" creationId="{7DF5F7F2-DA64-B3F7-8E43-FEAF08F5FF92}"/>
          </ac:spMkLst>
        </pc:spChg>
      </pc:sldChg>
      <pc:sldChg chg="addSp delSp modSp add del mod modClrScheme chgLayout">
        <pc:chgData name="Honey Funny" userId="4338458a21b77d3f" providerId="LiveId" clId="{6AE3AEF0-1913-4C9A-9F3D-43F5F817982D}" dt="2022-06-02T21:19:36.646" v="1967" actId="47"/>
        <pc:sldMkLst>
          <pc:docMk/>
          <pc:sldMk cId="615903937" sldId="289"/>
        </pc:sldMkLst>
        <pc:spChg chg="mod ord">
          <ac:chgData name="Honey Funny" userId="4338458a21b77d3f" providerId="LiveId" clId="{6AE3AEF0-1913-4C9A-9F3D-43F5F817982D}" dt="2022-06-02T21:05:31.650" v="1571" actId="27636"/>
          <ac:spMkLst>
            <pc:docMk/>
            <pc:sldMk cId="615903937" sldId="289"/>
            <ac:spMk id="2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650" v="1570" actId="27636"/>
          <ac:spMkLst>
            <pc:docMk/>
            <pc:sldMk cId="615903937" sldId="289"/>
            <ac:spMk id="3" creationId="{00000000-0000-0000-0000-000000000000}"/>
          </ac:spMkLst>
        </pc:spChg>
        <pc:spChg chg="mod ord">
          <ac:chgData name="Honey Funny" userId="4338458a21b77d3f" providerId="LiveId" clId="{6AE3AEF0-1913-4C9A-9F3D-43F5F817982D}" dt="2022-06-02T21:05:31.319" v="1522" actId="700"/>
          <ac:spMkLst>
            <pc:docMk/>
            <pc:sldMk cId="615903937" sldId="289"/>
            <ac:spMk id="4" creationId="{00000000-0000-0000-0000-000000000000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15903937" sldId="289"/>
            <ac:spMk id="5" creationId="{7F2B8EEF-7AA5-E754-C9B2-CB09A2212BC6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15903937" sldId="289"/>
            <ac:spMk id="6" creationId="{FF8B3A31-96B5-C732-AD7F-24D922DD58A9}"/>
          </ac:spMkLst>
        </pc:spChg>
        <pc:spChg chg="add del mod ord">
          <ac:chgData name="Honey Funny" userId="4338458a21b77d3f" providerId="LiveId" clId="{6AE3AEF0-1913-4C9A-9F3D-43F5F817982D}" dt="2022-06-02T21:05:31.319" v="1522" actId="700"/>
          <ac:spMkLst>
            <pc:docMk/>
            <pc:sldMk cId="615903937" sldId="289"/>
            <ac:spMk id="7" creationId="{15B15FC4-B288-4E7C-07FC-B77FE1930BDC}"/>
          </ac:spMkLst>
        </pc:spChg>
      </pc:sldChg>
      <pc:sldChg chg="new del">
        <pc:chgData name="Honey Funny" userId="4338458a21b77d3f" providerId="LiveId" clId="{6AE3AEF0-1913-4C9A-9F3D-43F5F817982D}" dt="2022-06-02T21:05:42.007" v="1573" actId="47"/>
        <pc:sldMkLst>
          <pc:docMk/>
          <pc:sldMk cId="2088292961" sldId="290"/>
        </pc:sldMkLst>
      </pc:sldChg>
      <pc:sldChg chg="addSp delSp modSp new mod modClrScheme chgLayout">
        <pc:chgData name="Honey Funny" userId="4338458a21b77d3f" providerId="LiveId" clId="{6AE3AEF0-1913-4C9A-9F3D-43F5F817982D}" dt="2022-06-02T21:11:32.123" v="1765" actId="27636"/>
        <pc:sldMkLst>
          <pc:docMk/>
          <pc:sldMk cId="2721479569" sldId="290"/>
        </pc:sldMkLst>
        <pc:spChg chg="mod ord">
          <ac:chgData name="Honey Funny" userId="4338458a21b77d3f" providerId="LiveId" clId="{6AE3AEF0-1913-4C9A-9F3D-43F5F817982D}" dt="2022-06-02T21:11:32.107" v="1764" actId="27636"/>
          <ac:spMkLst>
            <pc:docMk/>
            <pc:sldMk cId="2721479569" sldId="290"/>
            <ac:spMk id="2" creationId="{CF26AD92-DE4D-8C90-E4AC-D5C1768954FC}"/>
          </ac:spMkLst>
        </pc:spChg>
        <pc:spChg chg="mod ord">
          <ac:chgData name="Honey Funny" userId="4338458a21b77d3f" providerId="LiveId" clId="{6AE3AEF0-1913-4C9A-9F3D-43F5F817982D}" dt="2022-06-02T21:11:32.107" v="1763" actId="27636"/>
          <ac:spMkLst>
            <pc:docMk/>
            <pc:sldMk cId="2721479569" sldId="290"/>
            <ac:spMk id="3" creationId="{503E96D7-7046-C823-E8FB-89CC8D5B964E}"/>
          </ac:spMkLst>
        </pc:spChg>
        <pc:spChg chg="mod ord">
          <ac:chgData name="Honey Funny" userId="4338458a21b77d3f" providerId="LiveId" clId="{6AE3AEF0-1913-4C9A-9F3D-43F5F817982D}" dt="2022-06-02T21:11:32.123" v="1765" actId="27636"/>
          <ac:spMkLst>
            <pc:docMk/>
            <pc:sldMk cId="2721479569" sldId="290"/>
            <ac:spMk id="4" creationId="{E12324AE-97EC-41BE-3BE9-3B961F67ECDC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721479569" sldId="290"/>
            <ac:spMk id="5" creationId="{D1D0B753-4EE8-24B0-D4F3-5AA77166C372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721479569" sldId="290"/>
            <ac:spMk id="6" creationId="{367BB289-F784-1E82-667E-CB898D2B2742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721479569" sldId="290"/>
            <ac:spMk id="7" creationId="{67BE62D9-DC70-663F-A19E-87C454F11F05}"/>
          </ac:spMkLst>
        </pc:spChg>
      </pc:sldChg>
      <pc:sldChg chg="addSp delSp modSp new add del mod modClrScheme chgLayout">
        <pc:chgData name="Honey Funny" userId="4338458a21b77d3f" providerId="LiveId" clId="{6AE3AEF0-1913-4C9A-9F3D-43F5F817982D}" dt="2022-06-02T21:11:32.139" v="1767" actId="27636"/>
        <pc:sldMkLst>
          <pc:docMk/>
          <pc:sldMk cId="2970671363" sldId="291"/>
        </pc:sldMkLst>
        <pc:spChg chg="mod ord">
          <ac:chgData name="Honey Funny" userId="4338458a21b77d3f" providerId="LiveId" clId="{6AE3AEF0-1913-4C9A-9F3D-43F5F817982D}" dt="2022-06-02T21:11:32.123" v="1766" actId="27636"/>
          <ac:spMkLst>
            <pc:docMk/>
            <pc:sldMk cId="2970671363" sldId="291"/>
            <ac:spMk id="2" creationId="{584F30BA-9570-F800-07A5-FD3C9D216C28}"/>
          </ac:spMkLst>
        </pc:spChg>
        <pc:spChg chg="mod ord">
          <ac:chgData name="Honey Funny" userId="4338458a21b77d3f" providerId="LiveId" clId="{6AE3AEF0-1913-4C9A-9F3D-43F5F817982D}" dt="2022-06-02T21:11:32.029" v="1760" actId="700"/>
          <ac:spMkLst>
            <pc:docMk/>
            <pc:sldMk cId="2970671363" sldId="291"/>
            <ac:spMk id="3" creationId="{2BCA5540-5178-B483-33C6-711C8F4E49BC}"/>
          </ac:spMkLst>
        </pc:spChg>
        <pc:spChg chg="mod ord">
          <ac:chgData name="Honey Funny" userId="4338458a21b77d3f" providerId="LiveId" clId="{6AE3AEF0-1913-4C9A-9F3D-43F5F817982D}" dt="2022-06-02T21:11:32.139" v="1767" actId="27636"/>
          <ac:spMkLst>
            <pc:docMk/>
            <pc:sldMk cId="2970671363" sldId="291"/>
            <ac:spMk id="4" creationId="{133C768C-8BC9-4D58-6096-89D2A62C37C1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970671363" sldId="291"/>
            <ac:spMk id="5" creationId="{D87C22D4-F7A0-C61A-0C2B-1A618BA31661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970671363" sldId="291"/>
            <ac:spMk id="6" creationId="{1E6F0AAF-243F-0031-8EAD-A76AA4CCF5E9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970671363" sldId="291"/>
            <ac:spMk id="7" creationId="{EAD3EB3D-7644-D1B2-1045-30C44AC76634}"/>
          </ac:spMkLst>
        </pc:spChg>
      </pc:sldChg>
      <pc:sldChg chg="addSp delSp modSp new mod modClrScheme chgLayout">
        <pc:chgData name="Honey Funny" userId="4338458a21b77d3f" providerId="LiveId" clId="{6AE3AEF0-1913-4C9A-9F3D-43F5F817982D}" dt="2022-06-02T21:11:32.154" v="1769" actId="27636"/>
        <pc:sldMkLst>
          <pc:docMk/>
          <pc:sldMk cId="101361579" sldId="292"/>
        </pc:sldMkLst>
        <pc:spChg chg="mod ord">
          <ac:chgData name="Honey Funny" userId="4338458a21b77d3f" providerId="LiveId" clId="{6AE3AEF0-1913-4C9A-9F3D-43F5F817982D}" dt="2022-06-02T21:11:32.154" v="1768" actId="27636"/>
          <ac:spMkLst>
            <pc:docMk/>
            <pc:sldMk cId="101361579" sldId="292"/>
            <ac:spMk id="2" creationId="{55AB7FA7-CCAF-C800-24FF-B9C695D74885}"/>
          </ac:spMkLst>
        </pc:spChg>
        <pc:spChg chg="mod ord">
          <ac:chgData name="Honey Funny" userId="4338458a21b77d3f" providerId="LiveId" clId="{6AE3AEF0-1913-4C9A-9F3D-43F5F817982D}" dt="2022-06-02T21:11:32.029" v="1760" actId="700"/>
          <ac:spMkLst>
            <pc:docMk/>
            <pc:sldMk cId="101361579" sldId="292"/>
            <ac:spMk id="3" creationId="{6364D1EF-88AA-2E75-5F99-44C88AEF9A9B}"/>
          </ac:spMkLst>
        </pc:spChg>
        <pc:spChg chg="mod ord">
          <ac:chgData name="Honey Funny" userId="4338458a21b77d3f" providerId="LiveId" clId="{6AE3AEF0-1913-4C9A-9F3D-43F5F817982D}" dt="2022-06-02T21:11:32.154" v="1769" actId="27636"/>
          <ac:spMkLst>
            <pc:docMk/>
            <pc:sldMk cId="101361579" sldId="292"/>
            <ac:spMk id="4" creationId="{A1592C3C-0069-9BD5-BBAA-995E120B4D6C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101361579" sldId="292"/>
            <ac:spMk id="5" creationId="{3EAC1B1F-FE2F-EB12-6787-A2140C036A77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101361579" sldId="292"/>
            <ac:spMk id="6" creationId="{8B4425FC-BE3B-09B5-F14C-7D3B35D2C3C7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101361579" sldId="292"/>
            <ac:spMk id="7" creationId="{2ED9B861-5CCF-637F-393A-5BAD78FEF200}"/>
          </ac:spMkLst>
        </pc:spChg>
      </pc:sldChg>
      <pc:sldChg chg="new del">
        <pc:chgData name="Honey Funny" userId="4338458a21b77d3f" providerId="LiveId" clId="{6AE3AEF0-1913-4C9A-9F3D-43F5F817982D}" dt="2022-06-02T21:07:00.582" v="1609" actId="680"/>
        <pc:sldMkLst>
          <pc:docMk/>
          <pc:sldMk cId="883472142" sldId="292"/>
        </pc:sldMkLst>
      </pc:sldChg>
      <pc:sldChg chg="new add del">
        <pc:chgData name="Honey Funny" userId="4338458a21b77d3f" providerId="LiveId" clId="{6AE3AEF0-1913-4C9A-9F3D-43F5F817982D}" dt="2022-06-02T21:08:10.344" v="1632" actId="47"/>
        <pc:sldMkLst>
          <pc:docMk/>
          <pc:sldMk cId="1677700868" sldId="292"/>
        </pc:sldMkLst>
      </pc:sldChg>
      <pc:sldChg chg="addSp delSp modSp new mod modClrScheme chgLayout">
        <pc:chgData name="Honey Funny" userId="4338458a21b77d3f" providerId="LiveId" clId="{6AE3AEF0-1913-4C9A-9F3D-43F5F817982D}" dt="2022-06-02T21:11:32.045" v="1762" actId="27636"/>
        <pc:sldMkLst>
          <pc:docMk/>
          <pc:sldMk cId="2217672830" sldId="293"/>
        </pc:sldMkLst>
        <pc:spChg chg="mod ord">
          <ac:chgData name="Honey Funny" userId="4338458a21b77d3f" providerId="LiveId" clId="{6AE3AEF0-1913-4C9A-9F3D-43F5F817982D}" dt="2022-06-02T21:11:32.045" v="1761" actId="27636"/>
          <ac:spMkLst>
            <pc:docMk/>
            <pc:sldMk cId="2217672830" sldId="293"/>
            <ac:spMk id="2" creationId="{D668B483-9FA3-DF60-6E81-12F2AD4F9CB0}"/>
          </ac:spMkLst>
        </pc:spChg>
        <pc:spChg chg="mod ord">
          <ac:chgData name="Honey Funny" userId="4338458a21b77d3f" providerId="LiveId" clId="{6AE3AEF0-1913-4C9A-9F3D-43F5F817982D}" dt="2022-06-02T21:11:32.029" v="1760" actId="700"/>
          <ac:spMkLst>
            <pc:docMk/>
            <pc:sldMk cId="2217672830" sldId="293"/>
            <ac:spMk id="3" creationId="{EA84FA8A-ECE8-D69B-0DA3-15C10855F257}"/>
          </ac:spMkLst>
        </pc:spChg>
        <pc:spChg chg="mod ord">
          <ac:chgData name="Honey Funny" userId="4338458a21b77d3f" providerId="LiveId" clId="{6AE3AEF0-1913-4C9A-9F3D-43F5F817982D}" dt="2022-06-02T21:11:32.045" v="1762" actId="27636"/>
          <ac:spMkLst>
            <pc:docMk/>
            <pc:sldMk cId="2217672830" sldId="293"/>
            <ac:spMk id="4" creationId="{E146776E-C6F5-7F83-B713-4CB873C3429C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217672830" sldId="293"/>
            <ac:spMk id="5" creationId="{BF2F95C5-2034-C1BF-289D-08DA15611B3C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217672830" sldId="293"/>
            <ac:spMk id="6" creationId="{148364C6-A895-10DA-97E7-AF255E49C200}"/>
          </ac:spMkLst>
        </pc:spChg>
        <pc:spChg chg="add del mod ord">
          <ac:chgData name="Honey Funny" userId="4338458a21b77d3f" providerId="LiveId" clId="{6AE3AEF0-1913-4C9A-9F3D-43F5F817982D}" dt="2022-06-02T21:11:27.125" v="1737" actId="700"/>
          <ac:spMkLst>
            <pc:docMk/>
            <pc:sldMk cId="2217672830" sldId="293"/>
            <ac:spMk id="7" creationId="{22781E0B-0DCE-0248-E3C9-229C5FCD4FA5}"/>
          </ac:spMkLst>
        </pc:spChg>
      </pc:sldChg>
      <pc:sldChg chg="modSp new mod">
        <pc:chgData name="Honey Funny" userId="4338458a21b77d3f" providerId="LiveId" clId="{6AE3AEF0-1913-4C9A-9F3D-43F5F817982D}" dt="2022-06-02T21:12:00.872" v="1785"/>
        <pc:sldMkLst>
          <pc:docMk/>
          <pc:sldMk cId="1254046066" sldId="294"/>
        </pc:sldMkLst>
        <pc:spChg chg="mod">
          <ac:chgData name="Honey Funny" userId="4338458a21b77d3f" providerId="LiveId" clId="{6AE3AEF0-1913-4C9A-9F3D-43F5F817982D}" dt="2022-06-02T21:12:00.872" v="1785"/>
          <ac:spMkLst>
            <pc:docMk/>
            <pc:sldMk cId="1254046066" sldId="294"/>
            <ac:spMk id="2" creationId="{F67B3A75-A39B-E143-9EB5-FFBE5B546ED7}"/>
          </ac:spMkLst>
        </pc:spChg>
        <pc:spChg chg="mod">
          <ac:chgData name="Honey Funny" userId="4338458a21b77d3f" providerId="LiveId" clId="{6AE3AEF0-1913-4C9A-9F3D-43F5F817982D}" dt="2022-06-02T21:11:50.943" v="1776" actId="20577"/>
          <ac:spMkLst>
            <pc:docMk/>
            <pc:sldMk cId="1254046066" sldId="294"/>
            <ac:spMk id="3" creationId="{46F4311B-9ECC-FA41-CA55-E7A71BACB8FF}"/>
          </ac:spMkLst>
        </pc:spChg>
        <pc:spChg chg="mod">
          <ac:chgData name="Honey Funny" userId="4338458a21b77d3f" providerId="LiveId" clId="{6AE3AEF0-1913-4C9A-9F3D-43F5F817982D}" dt="2022-06-02T21:11:56.146" v="1782" actId="20577"/>
          <ac:spMkLst>
            <pc:docMk/>
            <pc:sldMk cId="1254046066" sldId="294"/>
            <ac:spMk id="4" creationId="{0A39887E-7938-0F07-C2E4-3DBEBA765C10}"/>
          </ac:spMkLst>
        </pc:spChg>
      </pc:sldChg>
      <pc:sldChg chg="modSp new mod">
        <pc:chgData name="Honey Funny" userId="4338458a21b77d3f" providerId="LiveId" clId="{6AE3AEF0-1913-4C9A-9F3D-43F5F817982D}" dt="2022-06-02T21:12:34.006" v="1801"/>
        <pc:sldMkLst>
          <pc:docMk/>
          <pc:sldMk cId="3979994854" sldId="295"/>
        </pc:sldMkLst>
        <pc:spChg chg="mod">
          <ac:chgData name="Honey Funny" userId="4338458a21b77d3f" providerId="LiveId" clId="{6AE3AEF0-1913-4C9A-9F3D-43F5F817982D}" dt="2022-06-02T21:12:34.006" v="1801"/>
          <ac:spMkLst>
            <pc:docMk/>
            <pc:sldMk cId="3979994854" sldId="295"/>
            <ac:spMk id="2" creationId="{6F6E4539-2A22-C173-83FC-A636D84BE4ED}"/>
          </ac:spMkLst>
        </pc:spChg>
        <pc:spChg chg="mod">
          <ac:chgData name="Honey Funny" userId="4338458a21b77d3f" providerId="LiveId" clId="{6AE3AEF0-1913-4C9A-9F3D-43F5F817982D}" dt="2022-06-02T21:12:24.468" v="1792" actId="20577"/>
          <ac:spMkLst>
            <pc:docMk/>
            <pc:sldMk cId="3979994854" sldId="295"/>
            <ac:spMk id="3" creationId="{7DB4B9F8-01FD-A28F-B7FF-C476FC9894D5}"/>
          </ac:spMkLst>
        </pc:spChg>
        <pc:spChg chg="mod">
          <ac:chgData name="Honey Funny" userId="4338458a21b77d3f" providerId="LiveId" clId="{6AE3AEF0-1913-4C9A-9F3D-43F5F817982D}" dt="2022-06-02T21:12:29.304" v="1798" actId="20577"/>
          <ac:spMkLst>
            <pc:docMk/>
            <pc:sldMk cId="3979994854" sldId="295"/>
            <ac:spMk id="4" creationId="{C19AE6F4-8BD5-8704-6F13-719B0B25DAEE}"/>
          </ac:spMkLst>
        </pc:spChg>
      </pc:sldChg>
      <pc:sldChg chg="modSp new mod">
        <pc:chgData name="Honey Funny" userId="4338458a21b77d3f" providerId="LiveId" clId="{6AE3AEF0-1913-4C9A-9F3D-43F5F817982D}" dt="2022-06-02T21:13:28.885" v="1820"/>
        <pc:sldMkLst>
          <pc:docMk/>
          <pc:sldMk cId="3514584790" sldId="296"/>
        </pc:sldMkLst>
        <pc:spChg chg="mod">
          <ac:chgData name="Honey Funny" userId="4338458a21b77d3f" providerId="LiveId" clId="{6AE3AEF0-1913-4C9A-9F3D-43F5F817982D}" dt="2022-06-02T21:13:28.885" v="1820"/>
          <ac:spMkLst>
            <pc:docMk/>
            <pc:sldMk cId="3514584790" sldId="296"/>
            <ac:spMk id="2" creationId="{3339FAFC-CC80-B9A3-EFF1-2FE202902EBE}"/>
          </ac:spMkLst>
        </pc:spChg>
        <pc:spChg chg="mod">
          <ac:chgData name="Honey Funny" userId="4338458a21b77d3f" providerId="LiveId" clId="{6AE3AEF0-1913-4C9A-9F3D-43F5F817982D}" dt="2022-06-02T21:13:10.292" v="1808" actId="20577"/>
          <ac:spMkLst>
            <pc:docMk/>
            <pc:sldMk cId="3514584790" sldId="296"/>
            <ac:spMk id="3" creationId="{702A9D46-2F35-9B42-492D-18A042DD67D1}"/>
          </ac:spMkLst>
        </pc:spChg>
        <pc:spChg chg="mod">
          <ac:chgData name="Honey Funny" userId="4338458a21b77d3f" providerId="LiveId" clId="{6AE3AEF0-1913-4C9A-9F3D-43F5F817982D}" dt="2022-06-02T21:13:15.441" v="1814" actId="20577"/>
          <ac:spMkLst>
            <pc:docMk/>
            <pc:sldMk cId="3514584790" sldId="296"/>
            <ac:spMk id="4" creationId="{4AD3D664-7DF3-58B0-81D0-12924EC0508A}"/>
          </ac:spMkLst>
        </pc:spChg>
      </pc:sldChg>
      <pc:sldChg chg="modSp new mod">
        <pc:chgData name="Honey Funny" userId="4338458a21b77d3f" providerId="LiveId" clId="{6AE3AEF0-1913-4C9A-9F3D-43F5F817982D}" dt="2022-06-02T21:14:02.134" v="1836"/>
        <pc:sldMkLst>
          <pc:docMk/>
          <pc:sldMk cId="1121280541" sldId="297"/>
        </pc:sldMkLst>
        <pc:spChg chg="mod">
          <ac:chgData name="Honey Funny" userId="4338458a21b77d3f" providerId="LiveId" clId="{6AE3AEF0-1913-4C9A-9F3D-43F5F817982D}" dt="2022-06-02T21:14:02.134" v="1836"/>
          <ac:spMkLst>
            <pc:docMk/>
            <pc:sldMk cId="1121280541" sldId="297"/>
            <ac:spMk id="2" creationId="{4BA65BDC-F921-64CC-36CC-9B97A4782A7E}"/>
          </ac:spMkLst>
        </pc:spChg>
        <pc:spChg chg="mod">
          <ac:chgData name="Honey Funny" userId="4338458a21b77d3f" providerId="LiveId" clId="{6AE3AEF0-1913-4C9A-9F3D-43F5F817982D}" dt="2022-06-02T21:13:50.562" v="1827" actId="20577"/>
          <ac:spMkLst>
            <pc:docMk/>
            <pc:sldMk cId="1121280541" sldId="297"/>
            <ac:spMk id="3" creationId="{13E42A0E-7970-9EA6-FE76-6ECD9FB3792E}"/>
          </ac:spMkLst>
        </pc:spChg>
        <pc:spChg chg="mod">
          <ac:chgData name="Honey Funny" userId="4338458a21b77d3f" providerId="LiveId" clId="{6AE3AEF0-1913-4C9A-9F3D-43F5F817982D}" dt="2022-06-02T21:13:56.374" v="1833" actId="20577"/>
          <ac:spMkLst>
            <pc:docMk/>
            <pc:sldMk cId="1121280541" sldId="297"/>
            <ac:spMk id="4" creationId="{6B5284EE-26EF-1586-6506-B036D6DB9BE4}"/>
          </ac:spMkLst>
        </pc:spChg>
      </pc:sldChg>
      <pc:sldChg chg="modSp new mod">
        <pc:chgData name="Honey Funny" userId="4338458a21b77d3f" providerId="LiveId" clId="{6AE3AEF0-1913-4C9A-9F3D-43F5F817982D}" dt="2022-06-02T21:14:47.374" v="1852"/>
        <pc:sldMkLst>
          <pc:docMk/>
          <pc:sldMk cId="2902196808" sldId="298"/>
        </pc:sldMkLst>
        <pc:spChg chg="mod">
          <ac:chgData name="Honey Funny" userId="4338458a21b77d3f" providerId="LiveId" clId="{6AE3AEF0-1913-4C9A-9F3D-43F5F817982D}" dt="2022-06-02T21:14:47.374" v="1852"/>
          <ac:spMkLst>
            <pc:docMk/>
            <pc:sldMk cId="2902196808" sldId="298"/>
            <ac:spMk id="2" creationId="{C4BE0499-7BB3-E2D3-E1C2-68607D482DB6}"/>
          </ac:spMkLst>
        </pc:spChg>
        <pc:spChg chg="mod">
          <ac:chgData name="Honey Funny" userId="4338458a21b77d3f" providerId="LiveId" clId="{6AE3AEF0-1913-4C9A-9F3D-43F5F817982D}" dt="2022-06-02T21:14:37.115" v="1843" actId="20577"/>
          <ac:spMkLst>
            <pc:docMk/>
            <pc:sldMk cId="2902196808" sldId="298"/>
            <ac:spMk id="3" creationId="{388D29DC-56DF-72D3-B101-A85A4974CF3D}"/>
          </ac:spMkLst>
        </pc:spChg>
        <pc:spChg chg="mod">
          <ac:chgData name="Honey Funny" userId="4338458a21b77d3f" providerId="LiveId" clId="{6AE3AEF0-1913-4C9A-9F3D-43F5F817982D}" dt="2022-06-02T21:14:42.650" v="1849" actId="20577"/>
          <ac:spMkLst>
            <pc:docMk/>
            <pc:sldMk cId="2902196808" sldId="298"/>
            <ac:spMk id="4" creationId="{8C37650F-2B97-D837-8923-016C2DBDA135}"/>
          </ac:spMkLst>
        </pc:spChg>
      </pc:sldChg>
      <pc:sldChg chg="modSp new mod">
        <pc:chgData name="Honey Funny" userId="4338458a21b77d3f" providerId="LiveId" clId="{6AE3AEF0-1913-4C9A-9F3D-43F5F817982D}" dt="2022-06-02T21:15:19.341" v="1868"/>
        <pc:sldMkLst>
          <pc:docMk/>
          <pc:sldMk cId="2119379882" sldId="299"/>
        </pc:sldMkLst>
        <pc:spChg chg="mod">
          <ac:chgData name="Honey Funny" userId="4338458a21b77d3f" providerId="LiveId" clId="{6AE3AEF0-1913-4C9A-9F3D-43F5F817982D}" dt="2022-06-02T21:15:19.341" v="1868"/>
          <ac:spMkLst>
            <pc:docMk/>
            <pc:sldMk cId="2119379882" sldId="299"/>
            <ac:spMk id="2" creationId="{F85908FD-ED5D-D5AE-CDD5-5F1B8B283BCD}"/>
          </ac:spMkLst>
        </pc:spChg>
        <pc:spChg chg="mod">
          <ac:chgData name="Honey Funny" userId="4338458a21b77d3f" providerId="LiveId" clId="{6AE3AEF0-1913-4C9A-9F3D-43F5F817982D}" dt="2022-06-02T21:15:09.661" v="1859" actId="20577"/>
          <ac:spMkLst>
            <pc:docMk/>
            <pc:sldMk cId="2119379882" sldId="299"/>
            <ac:spMk id="3" creationId="{F48ACB07-2A2D-E14A-D271-6659D84C9191}"/>
          </ac:spMkLst>
        </pc:spChg>
        <pc:spChg chg="mod">
          <ac:chgData name="Honey Funny" userId="4338458a21b77d3f" providerId="LiveId" clId="{6AE3AEF0-1913-4C9A-9F3D-43F5F817982D}" dt="2022-06-02T21:15:15.117" v="1865" actId="20577"/>
          <ac:spMkLst>
            <pc:docMk/>
            <pc:sldMk cId="2119379882" sldId="299"/>
            <ac:spMk id="4" creationId="{7802CAD2-404C-BC3C-B60E-E40B01E2A77A}"/>
          </ac:spMkLst>
        </pc:spChg>
      </pc:sldChg>
      <pc:sldChg chg="modSp new mod">
        <pc:chgData name="Honey Funny" userId="4338458a21b77d3f" providerId="LiveId" clId="{6AE3AEF0-1913-4C9A-9F3D-43F5F817982D}" dt="2022-06-02T21:15:54.639" v="1884"/>
        <pc:sldMkLst>
          <pc:docMk/>
          <pc:sldMk cId="1236998791" sldId="300"/>
        </pc:sldMkLst>
        <pc:spChg chg="mod">
          <ac:chgData name="Honey Funny" userId="4338458a21b77d3f" providerId="LiveId" clId="{6AE3AEF0-1913-4C9A-9F3D-43F5F817982D}" dt="2022-06-02T21:15:54.639" v="1884"/>
          <ac:spMkLst>
            <pc:docMk/>
            <pc:sldMk cId="1236998791" sldId="300"/>
            <ac:spMk id="2" creationId="{56618665-4FE4-845D-6204-E3F8A8CB7C59}"/>
          </ac:spMkLst>
        </pc:spChg>
        <pc:spChg chg="mod">
          <ac:chgData name="Honey Funny" userId="4338458a21b77d3f" providerId="LiveId" clId="{6AE3AEF0-1913-4C9A-9F3D-43F5F817982D}" dt="2022-06-02T21:15:45.126" v="1875" actId="20577"/>
          <ac:spMkLst>
            <pc:docMk/>
            <pc:sldMk cId="1236998791" sldId="300"/>
            <ac:spMk id="3" creationId="{18DCBF45-ED5E-A56D-F08E-C0DA3754BEE7}"/>
          </ac:spMkLst>
        </pc:spChg>
        <pc:spChg chg="mod">
          <ac:chgData name="Honey Funny" userId="4338458a21b77d3f" providerId="LiveId" clId="{6AE3AEF0-1913-4C9A-9F3D-43F5F817982D}" dt="2022-06-02T21:15:50.322" v="1881" actId="20577"/>
          <ac:spMkLst>
            <pc:docMk/>
            <pc:sldMk cId="1236998791" sldId="300"/>
            <ac:spMk id="4" creationId="{4F7A75C1-504A-C4D1-06BC-D2F72B3F47FC}"/>
          </ac:spMkLst>
        </pc:spChg>
      </pc:sldChg>
      <pc:sldChg chg="modSp new mod">
        <pc:chgData name="Honey Funny" userId="4338458a21b77d3f" providerId="LiveId" clId="{6AE3AEF0-1913-4C9A-9F3D-43F5F817982D}" dt="2022-06-02T21:16:26.509" v="1900"/>
        <pc:sldMkLst>
          <pc:docMk/>
          <pc:sldMk cId="4098906335" sldId="301"/>
        </pc:sldMkLst>
        <pc:spChg chg="mod">
          <ac:chgData name="Honey Funny" userId="4338458a21b77d3f" providerId="LiveId" clId="{6AE3AEF0-1913-4C9A-9F3D-43F5F817982D}" dt="2022-06-02T21:16:26.509" v="1900"/>
          <ac:spMkLst>
            <pc:docMk/>
            <pc:sldMk cId="4098906335" sldId="301"/>
            <ac:spMk id="2" creationId="{A16D503F-C3A6-4665-EC57-60CC88421DBD}"/>
          </ac:spMkLst>
        </pc:spChg>
        <pc:spChg chg="mod">
          <ac:chgData name="Honey Funny" userId="4338458a21b77d3f" providerId="LiveId" clId="{6AE3AEF0-1913-4C9A-9F3D-43F5F817982D}" dt="2022-06-02T21:16:16.355" v="1891" actId="20577"/>
          <ac:spMkLst>
            <pc:docMk/>
            <pc:sldMk cId="4098906335" sldId="301"/>
            <ac:spMk id="3" creationId="{0D7DB382-2496-DBA0-377B-4639C7EBCA98}"/>
          </ac:spMkLst>
        </pc:spChg>
        <pc:spChg chg="mod">
          <ac:chgData name="Honey Funny" userId="4338458a21b77d3f" providerId="LiveId" clId="{6AE3AEF0-1913-4C9A-9F3D-43F5F817982D}" dt="2022-06-02T21:16:21.799" v="1897" actId="20577"/>
          <ac:spMkLst>
            <pc:docMk/>
            <pc:sldMk cId="4098906335" sldId="301"/>
            <ac:spMk id="4" creationId="{350B7B15-95CE-0ABC-AA96-F0E03E3005C6}"/>
          </ac:spMkLst>
        </pc:spChg>
      </pc:sldChg>
      <pc:sldChg chg="add">
        <pc:chgData name="Honey Funny" userId="4338458a21b77d3f" providerId="LiveId" clId="{6AE3AEF0-1913-4C9A-9F3D-43F5F817982D}" dt="2022-06-02T21:16:38.329" v="1901"/>
        <pc:sldMkLst>
          <pc:docMk/>
          <pc:sldMk cId="2173665681" sldId="302"/>
        </pc:sldMkLst>
      </pc:sldChg>
      <pc:sldChg chg="add">
        <pc:chgData name="Honey Funny" userId="4338458a21b77d3f" providerId="LiveId" clId="{6AE3AEF0-1913-4C9A-9F3D-43F5F817982D}" dt="2022-06-02T21:16:38.329" v="1901"/>
        <pc:sldMkLst>
          <pc:docMk/>
          <pc:sldMk cId="316761406" sldId="303"/>
        </pc:sldMkLst>
      </pc:sldChg>
      <pc:sldChg chg="add">
        <pc:chgData name="Honey Funny" userId="4338458a21b77d3f" providerId="LiveId" clId="{6AE3AEF0-1913-4C9A-9F3D-43F5F817982D}" dt="2022-06-02T21:16:44.519" v="1904"/>
        <pc:sldMkLst>
          <pc:docMk/>
          <pc:sldMk cId="3700380315" sldId="304"/>
        </pc:sldMkLst>
      </pc:sldChg>
      <pc:sldChg chg="add">
        <pc:chgData name="Honey Funny" userId="4338458a21b77d3f" providerId="LiveId" clId="{6AE3AEF0-1913-4C9A-9F3D-43F5F817982D}" dt="2022-06-02T21:16:44.519" v="1904"/>
        <pc:sldMkLst>
          <pc:docMk/>
          <pc:sldMk cId="129827553" sldId="305"/>
        </pc:sldMkLst>
      </pc:sldChg>
      <pc:sldChg chg="modSp new mod">
        <pc:chgData name="Honey Funny" userId="4338458a21b77d3f" providerId="LiveId" clId="{6AE3AEF0-1913-4C9A-9F3D-43F5F817982D}" dt="2022-06-02T21:17:17.717" v="1922"/>
        <pc:sldMkLst>
          <pc:docMk/>
          <pc:sldMk cId="3234364594" sldId="306"/>
        </pc:sldMkLst>
        <pc:spChg chg="mod">
          <ac:chgData name="Honey Funny" userId="4338458a21b77d3f" providerId="LiveId" clId="{6AE3AEF0-1913-4C9A-9F3D-43F5F817982D}" dt="2022-06-02T21:17:17.717" v="1922"/>
          <ac:spMkLst>
            <pc:docMk/>
            <pc:sldMk cId="3234364594" sldId="306"/>
            <ac:spMk id="2" creationId="{5D508A31-53E4-F241-D145-B0CEDF399503}"/>
          </ac:spMkLst>
        </pc:spChg>
        <pc:spChg chg="mod">
          <ac:chgData name="Honey Funny" userId="4338458a21b77d3f" providerId="LiveId" clId="{6AE3AEF0-1913-4C9A-9F3D-43F5F817982D}" dt="2022-06-02T21:17:07.777" v="1913" actId="20577"/>
          <ac:spMkLst>
            <pc:docMk/>
            <pc:sldMk cId="3234364594" sldId="306"/>
            <ac:spMk id="3" creationId="{1E2BDB0D-B977-86F6-D511-4D3310D170A2}"/>
          </ac:spMkLst>
        </pc:spChg>
        <pc:spChg chg="mod">
          <ac:chgData name="Honey Funny" userId="4338458a21b77d3f" providerId="LiveId" clId="{6AE3AEF0-1913-4C9A-9F3D-43F5F817982D}" dt="2022-06-02T21:17:13.155" v="1919" actId="20577"/>
          <ac:spMkLst>
            <pc:docMk/>
            <pc:sldMk cId="3234364594" sldId="306"/>
            <ac:spMk id="4" creationId="{BD15EF70-6E7B-EDE5-0CF5-E67ADA413A11}"/>
          </ac:spMkLst>
        </pc:spChg>
      </pc:sldChg>
      <pc:sldChg chg="modSp new add del mod">
        <pc:chgData name="Honey Funny" userId="4338458a21b77d3f" providerId="LiveId" clId="{6AE3AEF0-1913-4C9A-9F3D-43F5F817982D}" dt="2022-06-02T21:18:15.092" v="1940"/>
        <pc:sldMkLst>
          <pc:docMk/>
          <pc:sldMk cId="80758694" sldId="307"/>
        </pc:sldMkLst>
        <pc:spChg chg="mod">
          <ac:chgData name="Honey Funny" userId="4338458a21b77d3f" providerId="LiveId" clId="{6AE3AEF0-1913-4C9A-9F3D-43F5F817982D}" dt="2022-06-02T21:18:15.092" v="1940"/>
          <ac:spMkLst>
            <pc:docMk/>
            <pc:sldMk cId="80758694" sldId="307"/>
            <ac:spMk id="2" creationId="{76A00E41-2A75-80B5-1BC2-8909E6AC8E20}"/>
          </ac:spMkLst>
        </pc:spChg>
        <pc:spChg chg="mod">
          <ac:chgData name="Honey Funny" userId="4338458a21b77d3f" providerId="LiveId" clId="{6AE3AEF0-1913-4C9A-9F3D-43F5F817982D}" dt="2022-06-02T21:17:57.293" v="1931" actId="20577"/>
          <ac:spMkLst>
            <pc:docMk/>
            <pc:sldMk cId="80758694" sldId="307"/>
            <ac:spMk id="3" creationId="{920246FB-1C35-31A7-DF46-3B20EA59B99E}"/>
          </ac:spMkLst>
        </pc:spChg>
        <pc:spChg chg="mod">
          <ac:chgData name="Honey Funny" userId="4338458a21b77d3f" providerId="LiveId" clId="{6AE3AEF0-1913-4C9A-9F3D-43F5F817982D}" dt="2022-06-02T21:18:10.805" v="1937" actId="20577"/>
          <ac:spMkLst>
            <pc:docMk/>
            <pc:sldMk cId="80758694" sldId="307"/>
            <ac:spMk id="4" creationId="{12B86CFC-68ED-0374-031A-2F11AAA1EE53}"/>
          </ac:spMkLst>
        </pc:spChg>
      </pc:sldChg>
      <pc:sldChg chg="modSp new mod">
        <pc:chgData name="Honey Funny" userId="4338458a21b77d3f" providerId="LiveId" clId="{6AE3AEF0-1913-4C9A-9F3D-43F5F817982D}" dt="2022-06-02T21:19:06.061" v="1956"/>
        <pc:sldMkLst>
          <pc:docMk/>
          <pc:sldMk cId="2937924367" sldId="308"/>
        </pc:sldMkLst>
        <pc:spChg chg="mod">
          <ac:chgData name="Honey Funny" userId="4338458a21b77d3f" providerId="LiveId" clId="{6AE3AEF0-1913-4C9A-9F3D-43F5F817982D}" dt="2022-06-02T21:19:06.061" v="1956"/>
          <ac:spMkLst>
            <pc:docMk/>
            <pc:sldMk cId="2937924367" sldId="308"/>
            <ac:spMk id="2" creationId="{97036E3E-BBF6-A4B2-BDFF-FF13481D4ACC}"/>
          </ac:spMkLst>
        </pc:spChg>
        <pc:spChg chg="mod">
          <ac:chgData name="Honey Funny" userId="4338458a21b77d3f" providerId="LiveId" clId="{6AE3AEF0-1913-4C9A-9F3D-43F5F817982D}" dt="2022-06-02T21:18:55.135" v="1947" actId="20577"/>
          <ac:spMkLst>
            <pc:docMk/>
            <pc:sldMk cId="2937924367" sldId="308"/>
            <ac:spMk id="3" creationId="{A05001E8-C950-8A46-B352-1FF1993F9620}"/>
          </ac:spMkLst>
        </pc:spChg>
        <pc:spChg chg="mod">
          <ac:chgData name="Honey Funny" userId="4338458a21b77d3f" providerId="LiveId" clId="{6AE3AEF0-1913-4C9A-9F3D-43F5F817982D}" dt="2022-06-02T21:19:00.865" v="1953" actId="20577"/>
          <ac:spMkLst>
            <pc:docMk/>
            <pc:sldMk cId="2937924367" sldId="308"/>
            <ac:spMk id="4" creationId="{7EA39A5B-C5DA-B4CE-F498-7398F140FE41}"/>
          </ac:spMkLst>
        </pc:spChg>
      </pc:sldChg>
      <pc:sldChg chg="modSp new mod">
        <pc:chgData name="Honey Funny" userId="4338458a21b77d3f" providerId="LiveId" clId="{6AE3AEF0-1913-4C9A-9F3D-43F5F817982D}" dt="2022-06-02T21:20:21.129" v="1982" actId="20577"/>
        <pc:sldMkLst>
          <pc:docMk/>
          <pc:sldMk cId="1481239008" sldId="309"/>
        </pc:sldMkLst>
        <pc:spChg chg="mod">
          <ac:chgData name="Honey Funny" userId="4338458a21b77d3f" providerId="LiveId" clId="{6AE3AEF0-1913-4C9A-9F3D-43F5F817982D}" dt="2022-06-02T21:20:21.129" v="1982" actId="20577"/>
          <ac:spMkLst>
            <pc:docMk/>
            <pc:sldMk cId="1481239008" sldId="309"/>
            <ac:spMk id="2" creationId="{9CD978EF-A1F9-CDB0-4AD6-4F53FE575427}"/>
          </ac:spMkLst>
        </pc:spChg>
        <pc:spChg chg="mod">
          <ac:chgData name="Honey Funny" userId="4338458a21b77d3f" providerId="LiveId" clId="{6AE3AEF0-1913-4C9A-9F3D-43F5F817982D}" dt="2022-06-02T21:19:50.166" v="1971" actId="20577"/>
          <ac:spMkLst>
            <pc:docMk/>
            <pc:sldMk cId="1481239008" sldId="309"/>
            <ac:spMk id="3" creationId="{CE154CB1-5080-56E7-5D1C-E51DA19AB4F7}"/>
          </ac:spMkLst>
        </pc:spChg>
        <pc:spChg chg="mod">
          <ac:chgData name="Honey Funny" userId="4338458a21b77d3f" providerId="LiveId" clId="{6AE3AEF0-1913-4C9A-9F3D-43F5F817982D}" dt="2022-06-02T21:19:55.509" v="1977" actId="20577"/>
          <ac:spMkLst>
            <pc:docMk/>
            <pc:sldMk cId="1481239008" sldId="309"/>
            <ac:spMk id="4" creationId="{D3DCD528-4970-EBEE-E3A8-155931216EEF}"/>
          </ac:spMkLst>
        </pc:spChg>
      </pc:sldChg>
      <pc:sldChg chg="add">
        <pc:chgData name="Honey Funny" userId="4338458a21b77d3f" providerId="LiveId" clId="{6AE3AEF0-1913-4C9A-9F3D-43F5F817982D}" dt="2022-06-02T21:19:28.067" v="1962"/>
        <pc:sldMkLst>
          <pc:docMk/>
          <pc:sldMk cId="701516354" sldId="310"/>
        </pc:sldMkLst>
      </pc:sldChg>
      <pc:sldChg chg="add">
        <pc:chgData name="Honey Funny" userId="4338458a21b77d3f" providerId="LiveId" clId="{6AE3AEF0-1913-4C9A-9F3D-43F5F817982D}" dt="2022-06-02T21:19:28.067" v="1962"/>
        <pc:sldMkLst>
          <pc:docMk/>
          <pc:sldMk cId="807926810" sldId="311"/>
        </pc:sldMkLst>
      </pc:sldChg>
      <pc:sldChg chg="add">
        <pc:chgData name="Honey Funny" userId="4338458a21b77d3f" providerId="LiveId" clId="{6AE3AEF0-1913-4C9A-9F3D-43F5F817982D}" dt="2022-06-02T21:19:33.585" v="1965"/>
        <pc:sldMkLst>
          <pc:docMk/>
          <pc:sldMk cId="1686772280" sldId="312"/>
        </pc:sldMkLst>
      </pc:sldChg>
      <pc:sldChg chg="add">
        <pc:chgData name="Honey Funny" userId="4338458a21b77d3f" providerId="LiveId" clId="{6AE3AEF0-1913-4C9A-9F3D-43F5F817982D}" dt="2022-06-02T21:19:33.585" v="1965"/>
        <pc:sldMkLst>
          <pc:docMk/>
          <pc:sldMk cId="910764334" sldId="313"/>
        </pc:sldMkLst>
      </pc:sldChg>
      <pc:sldMasterChg chg="del delSldLayout">
        <pc:chgData name="Honey Funny" userId="4338458a21b77d3f" providerId="LiveId" clId="{6AE3AEF0-1913-4C9A-9F3D-43F5F817982D}" dt="2022-06-01T17:51:24.041" v="11" actId="2696"/>
        <pc:sldMasterMkLst>
          <pc:docMk/>
          <pc:sldMasterMk cId="1943717814" sldId="2147483672"/>
        </pc:sldMasterMkLst>
        <pc:sldLayoutChg chg="del">
          <pc:chgData name="Honey Funny" userId="4338458a21b77d3f" providerId="LiveId" clId="{6AE3AEF0-1913-4C9A-9F3D-43F5F817982D}" dt="2022-06-01T17:51:24.015" v="0" actId="2696"/>
          <pc:sldLayoutMkLst>
            <pc:docMk/>
            <pc:sldMasterMk cId="1943717814" sldId="2147483672"/>
            <pc:sldLayoutMk cId="2666329138" sldId="2147483673"/>
          </pc:sldLayoutMkLst>
        </pc:sldLayoutChg>
        <pc:sldLayoutChg chg="del">
          <pc:chgData name="Honey Funny" userId="4338458a21b77d3f" providerId="LiveId" clId="{6AE3AEF0-1913-4C9A-9F3D-43F5F817982D}" dt="2022-06-01T17:51:24.018" v="1" actId="2696"/>
          <pc:sldLayoutMkLst>
            <pc:docMk/>
            <pc:sldMasterMk cId="1943717814" sldId="2147483672"/>
            <pc:sldLayoutMk cId="3180053534" sldId="2147483674"/>
          </pc:sldLayoutMkLst>
        </pc:sldLayoutChg>
        <pc:sldLayoutChg chg="del">
          <pc:chgData name="Honey Funny" userId="4338458a21b77d3f" providerId="LiveId" clId="{6AE3AEF0-1913-4C9A-9F3D-43F5F817982D}" dt="2022-06-01T17:51:24.021" v="2" actId="2696"/>
          <pc:sldLayoutMkLst>
            <pc:docMk/>
            <pc:sldMasterMk cId="1943717814" sldId="2147483672"/>
            <pc:sldLayoutMk cId="3172952188" sldId="2147483675"/>
          </pc:sldLayoutMkLst>
        </pc:sldLayoutChg>
        <pc:sldLayoutChg chg="del">
          <pc:chgData name="Honey Funny" userId="4338458a21b77d3f" providerId="LiveId" clId="{6AE3AEF0-1913-4C9A-9F3D-43F5F817982D}" dt="2022-06-01T17:51:24.023" v="3" actId="2696"/>
          <pc:sldLayoutMkLst>
            <pc:docMk/>
            <pc:sldMasterMk cId="1943717814" sldId="2147483672"/>
            <pc:sldLayoutMk cId="3782492052" sldId="2147483676"/>
          </pc:sldLayoutMkLst>
        </pc:sldLayoutChg>
        <pc:sldLayoutChg chg="del">
          <pc:chgData name="Honey Funny" userId="4338458a21b77d3f" providerId="LiveId" clId="{6AE3AEF0-1913-4C9A-9F3D-43F5F817982D}" dt="2022-06-01T17:51:24.026" v="4" actId="2696"/>
          <pc:sldLayoutMkLst>
            <pc:docMk/>
            <pc:sldMasterMk cId="1943717814" sldId="2147483672"/>
            <pc:sldLayoutMk cId="567585146" sldId="2147483677"/>
          </pc:sldLayoutMkLst>
        </pc:sldLayoutChg>
        <pc:sldLayoutChg chg="del">
          <pc:chgData name="Honey Funny" userId="4338458a21b77d3f" providerId="LiveId" clId="{6AE3AEF0-1913-4C9A-9F3D-43F5F817982D}" dt="2022-06-01T17:51:24.028" v="5" actId="2696"/>
          <pc:sldLayoutMkLst>
            <pc:docMk/>
            <pc:sldMasterMk cId="1943717814" sldId="2147483672"/>
            <pc:sldLayoutMk cId="3936650916" sldId="2147483678"/>
          </pc:sldLayoutMkLst>
        </pc:sldLayoutChg>
        <pc:sldLayoutChg chg="del">
          <pc:chgData name="Honey Funny" userId="4338458a21b77d3f" providerId="LiveId" clId="{6AE3AEF0-1913-4C9A-9F3D-43F5F817982D}" dt="2022-06-01T17:51:24.030" v="6" actId="2696"/>
          <pc:sldLayoutMkLst>
            <pc:docMk/>
            <pc:sldMasterMk cId="1943717814" sldId="2147483672"/>
            <pc:sldLayoutMk cId="1918841141" sldId="2147483679"/>
          </pc:sldLayoutMkLst>
        </pc:sldLayoutChg>
        <pc:sldLayoutChg chg="del">
          <pc:chgData name="Honey Funny" userId="4338458a21b77d3f" providerId="LiveId" clId="{6AE3AEF0-1913-4C9A-9F3D-43F5F817982D}" dt="2022-06-01T17:51:24.033" v="7" actId="2696"/>
          <pc:sldLayoutMkLst>
            <pc:docMk/>
            <pc:sldMasterMk cId="1943717814" sldId="2147483672"/>
            <pc:sldLayoutMk cId="2481080471" sldId="2147483680"/>
          </pc:sldLayoutMkLst>
        </pc:sldLayoutChg>
        <pc:sldLayoutChg chg="del">
          <pc:chgData name="Honey Funny" userId="4338458a21b77d3f" providerId="LiveId" clId="{6AE3AEF0-1913-4C9A-9F3D-43F5F817982D}" dt="2022-06-01T17:51:24.035" v="8" actId="2696"/>
          <pc:sldLayoutMkLst>
            <pc:docMk/>
            <pc:sldMasterMk cId="1943717814" sldId="2147483672"/>
            <pc:sldLayoutMk cId="3455645967" sldId="2147483681"/>
          </pc:sldLayoutMkLst>
        </pc:sldLayoutChg>
        <pc:sldLayoutChg chg="del">
          <pc:chgData name="Honey Funny" userId="4338458a21b77d3f" providerId="LiveId" clId="{6AE3AEF0-1913-4C9A-9F3D-43F5F817982D}" dt="2022-06-01T17:51:24.036" v="9" actId="2696"/>
          <pc:sldLayoutMkLst>
            <pc:docMk/>
            <pc:sldMasterMk cId="1943717814" sldId="2147483672"/>
            <pc:sldLayoutMk cId="66380628" sldId="2147483682"/>
          </pc:sldLayoutMkLst>
        </pc:sldLayoutChg>
        <pc:sldLayoutChg chg="del">
          <pc:chgData name="Honey Funny" userId="4338458a21b77d3f" providerId="LiveId" clId="{6AE3AEF0-1913-4C9A-9F3D-43F5F817982D}" dt="2022-06-01T17:51:24.038" v="10" actId="2696"/>
          <pc:sldLayoutMkLst>
            <pc:docMk/>
            <pc:sldMasterMk cId="1943717814" sldId="2147483672"/>
            <pc:sldLayoutMk cId="1103769288" sldId="2147483683"/>
          </pc:sldLayoutMkLst>
        </pc:sldLayoutChg>
      </pc:sldMasterChg>
      <pc:sldMasterChg chg="modSldLayout">
        <pc:chgData name="Honey Funny" userId="4338458a21b77d3f" providerId="LiveId" clId="{6AE3AEF0-1913-4C9A-9F3D-43F5F817982D}" dt="2022-06-02T21:04:31.890" v="1402" actId="113"/>
        <pc:sldMasterMkLst>
          <pc:docMk/>
          <pc:sldMasterMk cId="1688114695" sldId="2147483687"/>
        </pc:sldMasterMkLst>
        <pc:sldLayoutChg chg="modSp">
          <pc:chgData name="Honey Funny" userId="4338458a21b77d3f" providerId="LiveId" clId="{6AE3AEF0-1913-4C9A-9F3D-43F5F817982D}" dt="2022-06-01T18:00:12.049" v="113"/>
          <pc:sldLayoutMkLst>
            <pc:docMk/>
            <pc:sldMasterMk cId="1688114695" sldId="2147483687"/>
            <pc:sldLayoutMk cId="2964561646" sldId="2147483688"/>
          </pc:sldLayoutMkLst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964561646" sldId="2147483688"/>
              <ac:spMk id="4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964561646" sldId="2147483688"/>
              <ac:spMk id="6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964561646" sldId="2147483688"/>
              <ac:spMk id="9" creationId="{00000000-0000-0000-0000-000000000000}"/>
            </ac:spMkLst>
          </pc:spChg>
        </pc:sldLayoutChg>
        <pc:sldLayoutChg chg="modSp mod">
          <pc:chgData name="Honey Funny" userId="4338458a21b77d3f" providerId="LiveId" clId="{6AE3AEF0-1913-4C9A-9F3D-43F5F817982D}" dt="2022-06-02T21:04:31.890" v="1402" actId="113"/>
          <pc:sldLayoutMkLst>
            <pc:docMk/>
            <pc:sldMasterMk cId="1688114695" sldId="2147483687"/>
            <pc:sldLayoutMk cId="475907088" sldId="2147483689"/>
          </pc:sldLayoutMkLst>
          <pc:spChg chg="mod">
            <ac:chgData name="Honey Funny" userId="4338458a21b77d3f" providerId="LiveId" clId="{6AE3AEF0-1913-4C9A-9F3D-43F5F817982D}" dt="2022-06-02T21:04:31.890" v="1402" actId="113"/>
            <ac:spMkLst>
              <pc:docMk/>
              <pc:sldMasterMk cId="1688114695" sldId="2147483687"/>
              <pc:sldLayoutMk cId="475907088" sldId="2147483689"/>
              <ac:spMk id="4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475907088" sldId="2147483689"/>
              <ac:spMk id="6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475907088" sldId="2147483689"/>
              <ac:spMk id="9" creationId="{00000000-0000-0000-0000-000000000000}"/>
            </ac:spMkLst>
          </pc:spChg>
        </pc:sldLayoutChg>
        <pc:sldLayoutChg chg="modSp">
          <pc:chgData name="Honey Funny" userId="4338458a21b77d3f" providerId="LiveId" clId="{6AE3AEF0-1913-4C9A-9F3D-43F5F817982D}" dt="2022-06-01T18:00:12.049" v="113"/>
          <pc:sldLayoutMkLst>
            <pc:docMk/>
            <pc:sldMasterMk cId="1688114695" sldId="2147483687"/>
            <pc:sldLayoutMk cId="2423409354" sldId="2147483690"/>
          </pc:sldLayoutMkLst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423409354" sldId="2147483690"/>
              <ac:spMk id="4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423409354" sldId="2147483690"/>
              <ac:spMk id="6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423409354" sldId="2147483690"/>
              <ac:spMk id="9" creationId="{00000000-0000-0000-0000-000000000000}"/>
            </ac:spMkLst>
          </pc:spChg>
        </pc:sldLayoutChg>
        <pc:sldLayoutChg chg="modSp">
          <pc:chgData name="Honey Funny" userId="4338458a21b77d3f" providerId="LiveId" clId="{6AE3AEF0-1913-4C9A-9F3D-43F5F817982D}" dt="2022-06-01T18:00:12.049" v="113"/>
          <pc:sldLayoutMkLst>
            <pc:docMk/>
            <pc:sldMasterMk cId="1688114695" sldId="2147483687"/>
            <pc:sldLayoutMk cId="2029945998" sldId="2147483691"/>
          </pc:sldLayoutMkLst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4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6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9" creationId="{00000000-0000-0000-0000-000000000000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10" creationId="{EEE2C348-BDB8-4703-971C-5FB09164B45A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14" creationId="{996F7702-0897-470D-A036-22A319ED33A3}"/>
            </ac:spMkLst>
          </pc:spChg>
          <pc:spChg chg="mod">
            <ac:chgData name="Honey Funny" userId="4338458a21b77d3f" providerId="LiveId" clId="{6AE3AEF0-1913-4C9A-9F3D-43F5F817982D}" dt="2022-06-01T18:00:12.049" v="113"/>
            <ac:spMkLst>
              <pc:docMk/>
              <pc:sldMasterMk cId="1688114695" sldId="2147483687"/>
              <pc:sldLayoutMk cId="2029945998" sldId="2147483691"/>
              <ac:spMk id="15" creationId="{F4B81FEE-D6E0-4BBB-81D5-1D774C21F1C9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DB860-38A4-45D6-ADE7-4D365DFBEAD3}" type="datetimeFigureOut">
              <a:rPr lang="en-US" smtClean="0"/>
              <a:t>21/06/2025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A65FF-9BA8-4E2D-9F31-75C6086FE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22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30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4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8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32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31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21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663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074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88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951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D839F-02AC-1C01-284E-4CC586DD8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تختفي الأحزان في قربك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99814F-4361-E93A-7A02-F064723033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Our Sorrows Fade Away in Your Presence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2EAC6-E231-A3F9-43BB-F277CEF66C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Tekhtefīl</a:t>
            </a:r>
            <a:r>
              <a:rPr lang="en-US" dirty="0"/>
              <a:t> ‛</a:t>
            </a:r>
            <a:r>
              <a:rPr lang="en-US" dirty="0" err="1"/>
              <a:t>Aḥzān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Urbak</a:t>
            </a:r>
            <a:endParaRPr lang="en-US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C521EF0E-E0C4-4E17-269F-018D09E7B2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213600" y="6050280"/>
            <a:ext cx="4810760" cy="640080"/>
          </a:xfrm>
        </p:spPr>
        <p:txBody>
          <a:bodyPr/>
          <a:lstStyle/>
          <a:p>
            <a:r>
              <a:rPr lang="en-US" dirty="0"/>
              <a:t>Lyrics by: Ramzi </a:t>
            </a:r>
            <a:r>
              <a:rPr lang="en-US" dirty="0" err="1"/>
              <a:t>Bishara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F8346A0C-1579-1AB5-FCE4-1AC6F8F1D2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13600" y="5318760"/>
            <a:ext cx="4810760" cy="640080"/>
          </a:xfrm>
        </p:spPr>
        <p:txBody>
          <a:bodyPr/>
          <a:lstStyle/>
          <a:p>
            <a:r>
              <a:rPr lang="en-US"/>
              <a:t>Kalimāt: </a:t>
            </a:r>
            <a:r>
              <a:rPr lang="en-US" dirty="0"/>
              <a:t>Ramzi Bishara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EFCCBA41-9DC7-B08B-1B38-FB97D99BA53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756400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George Ramzi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6EAC6DE0-00F3-9188-EA0B-DB4578623F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756400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George Ramzi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FB0CDFB9-7E7F-55E4-7CE2-97480A36C1B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13600" y="4587240"/>
            <a:ext cx="4810760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رمزي بشارة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77E85D24-C2B2-669F-D510-9F9A733FD1F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6756400" cy="640080"/>
          </a:xfrm>
        </p:spPr>
        <p:txBody>
          <a:bodyPr/>
          <a:lstStyle/>
          <a:p>
            <a:r>
              <a:rPr lang="ar-KW" dirty="0"/>
              <a:t>تلحين وتوزيع: جورج رمزي</a:t>
            </a:r>
          </a:p>
        </p:txBody>
      </p:sp>
    </p:spTree>
    <p:extLst>
      <p:ext uri="{BB962C8B-B14F-4D97-AF65-F5344CB8AC3E}">
        <p14:creationId xmlns:p14="http://schemas.microsoft.com/office/powerpoint/2010/main" val="48903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AD92-DE4D-8C90-E4AC-D5C176895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تِـخـتِـفـي الأحـزان فـي قُــربَـــك </a:t>
            </a:r>
            <a:br>
              <a:rPr lang="ar-KW" dirty="0"/>
            </a:br>
            <a:r>
              <a:rPr lang="ar-KW" dirty="0" err="1"/>
              <a:t>يِـتـشِـفـي</a:t>
            </a:r>
            <a:r>
              <a:rPr lang="ar-KW" dirty="0"/>
              <a:t> الـقَـلـب الـلـي حَــبَّــــك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3E96D7-7046-C823-E8FB-89CC8D5B96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Our sorrows fade away in Your presence </a:t>
            </a:r>
            <a:br>
              <a:rPr lang="en-US" dirty="0"/>
            </a:br>
            <a:r>
              <a:rPr lang="en-US" dirty="0"/>
              <a:t>and Your Love heals our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2324AE-97EC-41BE-3BE9-3B961F67EC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Tikhtifīl</a:t>
            </a:r>
            <a:r>
              <a:rPr lang="en-US" dirty="0"/>
              <a:t> ‛</a:t>
            </a:r>
            <a:r>
              <a:rPr lang="en-US" dirty="0" err="1"/>
              <a:t>Aḥzān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Urbak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Yitshifīl</a:t>
            </a:r>
            <a:r>
              <a:rPr lang="en-US" dirty="0"/>
              <a:t> ‛</a:t>
            </a:r>
            <a:r>
              <a:rPr lang="en-US" dirty="0" err="1"/>
              <a:t>Albil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Ḥabbak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4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F30BA-9570-F800-07A5-FD3C9D216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تِـتـعِــفــي الــرُّوح الـلـي مِـلـكَــك </a:t>
            </a:r>
            <a:br>
              <a:rPr lang="ar-KW" dirty="0"/>
            </a:br>
            <a:r>
              <a:rPr lang="ar-KW" dirty="0"/>
              <a:t>مِــن عُـقــوبِــتـهــا ودُيــونـهـــا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A5540-5178-B483-33C6-711C8F4E49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Our debts are paid, our soul are restored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3C768C-8BC9-4D58-6096-89D2A62C37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Titʻefī</a:t>
            </a:r>
            <a:r>
              <a:rPr lang="en-US" dirty="0"/>
              <a:t> </a:t>
            </a:r>
            <a:r>
              <a:rPr lang="en-US" dirty="0" err="1"/>
              <a:t>Rrūḥel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Milkak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ʻUqūbet’hā</a:t>
            </a:r>
            <a:r>
              <a:rPr lang="en-US" dirty="0"/>
              <a:t> </a:t>
            </a:r>
            <a:r>
              <a:rPr lang="en-US" dirty="0" err="1"/>
              <a:t>wDuyūnhā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67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7FA7-CCAF-C800-24FF-B9C695D74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الـدُّيــون </a:t>
            </a:r>
            <a:r>
              <a:rPr lang="ar-KW" dirty="0" err="1"/>
              <a:t>إِنــتَ</a:t>
            </a:r>
            <a:r>
              <a:rPr lang="ar-KW" dirty="0"/>
              <a:t> دافِـعـهـــــا </a:t>
            </a:r>
            <a:br>
              <a:rPr lang="ar-KW" dirty="0"/>
            </a:br>
            <a:r>
              <a:rPr lang="ar-KW" dirty="0"/>
              <a:t>وِالـحُــمـــول </a:t>
            </a:r>
            <a:r>
              <a:rPr lang="ar-KW" dirty="0" err="1"/>
              <a:t>إِنــتَ</a:t>
            </a:r>
            <a:r>
              <a:rPr lang="ar-KW" dirty="0"/>
              <a:t> رافِـعـهــــا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64D1EF-88AA-2E75-5F99-44C88AEF9A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paid our debts and carried our burdens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592C3C-0069-9BD5-BBAA-995E120B4D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eDduyūn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Dāfeʻhā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wilḤumūl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Rāfeʻhā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6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8B483-9FA3-DF60-6E81-12F2AD4F9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وِالـصَّـــلاة </a:t>
            </a:r>
            <a:r>
              <a:rPr lang="ar-KW" dirty="0" err="1"/>
              <a:t>بِـتِـسـتِـمِـعـــهــــا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وِالـنُّـفــوس </a:t>
            </a:r>
            <a:r>
              <a:rPr lang="ar-KW" dirty="0" err="1"/>
              <a:t>بِـتـشــيــل</a:t>
            </a:r>
            <a:r>
              <a:rPr lang="ar-KW" dirty="0"/>
              <a:t> هُـمـومـهـــا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4FA8A-ECE8-D69B-0DA3-15C10855F2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hear our prayers when we pray to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6776E-C6F5-7F83-B713-4CB873C342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wiṢṣalāh</a:t>
            </a:r>
            <a:r>
              <a:rPr lang="en-US" dirty="0"/>
              <a:t> </a:t>
            </a:r>
            <a:r>
              <a:rPr lang="en-US" dirty="0" err="1"/>
              <a:t>beTistimeʻhā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wiNnufūs</a:t>
            </a:r>
            <a:r>
              <a:rPr lang="en-US" dirty="0"/>
              <a:t> </a:t>
            </a:r>
            <a:r>
              <a:rPr lang="en-US" dirty="0" err="1"/>
              <a:t>biTshīl</a:t>
            </a:r>
            <a:r>
              <a:rPr lang="en-US" dirty="0"/>
              <a:t> </a:t>
            </a:r>
            <a:r>
              <a:rPr lang="en-US" dirty="0" err="1"/>
              <a:t>Humūmhā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67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B3A75-A39B-E143-9EB5-FFBE5B54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لَـو هُـمـوم </a:t>
            </a:r>
            <a:r>
              <a:rPr lang="ar-KW" dirty="0" err="1"/>
              <a:t>سـايــدَة</a:t>
            </a:r>
            <a:r>
              <a:rPr lang="ar-KW" dirty="0"/>
              <a:t> </a:t>
            </a:r>
            <a:r>
              <a:rPr lang="ar-KW" dirty="0" err="1"/>
              <a:t>وِزايــدَة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وِالـحُـلــول مِــش </a:t>
            </a:r>
            <a:r>
              <a:rPr lang="ar-KW" dirty="0" err="1"/>
              <a:t>جـايـبَـة</a:t>
            </a:r>
            <a:r>
              <a:rPr lang="ar-KW" dirty="0"/>
              <a:t> فـايــدَة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F4311B-9ECC-FA41-CA55-E7A71BACB8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our burdens are too heavy </a:t>
            </a:r>
            <a:br>
              <a:rPr lang="en-US" dirty="0"/>
            </a:br>
            <a:r>
              <a:rPr lang="en-US" dirty="0"/>
              <a:t>and we have no way 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9887E-7938-0F07-C2E4-3DBEBA765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Humūm</a:t>
            </a:r>
            <a:r>
              <a:rPr lang="en-US" dirty="0"/>
              <a:t> </a:t>
            </a:r>
            <a:r>
              <a:rPr lang="en-US" dirty="0" err="1"/>
              <a:t>Sāyda</a:t>
            </a:r>
            <a:r>
              <a:rPr lang="en-US" dirty="0"/>
              <a:t> </a:t>
            </a:r>
            <a:r>
              <a:rPr lang="en-US" dirty="0" err="1"/>
              <a:t>wiZāyda</a:t>
            </a:r>
            <a:r>
              <a:rPr lang="en-US" dirty="0"/>
              <a:t> </a:t>
            </a:r>
            <a:r>
              <a:rPr lang="en-US" dirty="0" err="1"/>
              <a:t>wilḤulūl</a:t>
            </a:r>
            <a:r>
              <a:rPr lang="en-US" dirty="0"/>
              <a:t> Mish </a:t>
            </a:r>
            <a:r>
              <a:rPr lang="en-US" dirty="0" err="1"/>
              <a:t>Jāyba</a:t>
            </a:r>
            <a:r>
              <a:rPr lang="en-US" dirty="0"/>
              <a:t> </a:t>
            </a:r>
            <a:r>
              <a:rPr lang="en-US" dirty="0" err="1"/>
              <a:t>Fāyda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0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E4539-2A22-C173-83FC-A636D84B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</a:t>
            </a:r>
            <a:r>
              <a:rPr lang="ar-KW" dirty="0" err="1"/>
              <a:t>بِـتْــنَـجِّــــي</a:t>
            </a:r>
            <a:r>
              <a:rPr lang="ar-KW" dirty="0"/>
              <a:t> وِتِـــنـــقِـــــذ </a:t>
            </a:r>
            <a:br>
              <a:rPr lang="ar-KW" dirty="0"/>
            </a:br>
            <a:r>
              <a:rPr lang="ar-KW" dirty="0"/>
              <a:t>يـا مُـــــعـــيــــــن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4B9F8-01FD-A28F-B7FF-C476FC9894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come for our rescue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AE6F4-8BD5-8704-6F13-719B0B25DA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biTnajjī</a:t>
            </a:r>
            <a:r>
              <a:rPr lang="en-US" dirty="0"/>
              <a:t> </a:t>
            </a:r>
            <a:r>
              <a:rPr lang="en-US" dirty="0" err="1"/>
              <a:t>wiTinqedh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99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9FAFC-CC80-B9A3-EFF1-2FE202902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مُـعـيــن </a:t>
            </a:r>
            <a:r>
              <a:rPr lang="ar-KW" dirty="0" err="1"/>
              <a:t>إرحَــم</a:t>
            </a:r>
            <a:r>
              <a:rPr lang="ar-KW" dirty="0"/>
              <a:t> حَـبـايـبَـــك </a:t>
            </a:r>
            <a:br>
              <a:rPr lang="ar-KW" dirty="0"/>
            </a:br>
            <a:r>
              <a:rPr lang="ar-KW" dirty="0"/>
              <a:t>يــا يَــســوع </a:t>
            </a:r>
            <a:r>
              <a:rPr lang="ar-KW" dirty="0" err="1"/>
              <a:t>إِظـهِـــر</a:t>
            </a:r>
            <a:r>
              <a:rPr lang="ar-KW" dirty="0"/>
              <a:t> </a:t>
            </a:r>
            <a:r>
              <a:rPr lang="ar-KW" dirty="0" err="1"/>
              <a:t>عَـجـايـبَـــك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A9D46-2F35-9B42-492D-18A042DD67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 Jesus have mercy, show us Your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3D664-7DF3-58B0-81D0-12924EC050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r>
              <a:rPr lang="en-US" dirty="0"/>
              <a:t> 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Ḥabāybak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‛</a:t>
            </a:r>
            <a:r>
              <a:rPr lang="en-US" dirty="0" err="1"/>
              <a:t>Eẓher</a:t>
            </a:r>
            <a:r>
              <a:rPr lang="en-US" dirty="0"/>
              <a:t> </a:t>
            </a:r>
            <a:r>
              <a:rPr lang="en-US" dirty="0" err="1"/>
              <a:t>ʻAjāybak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58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5BDC-F921-64CC-36CC-9B97A4782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خَــلِّــي كُــلِّ الــدُّنــيـــا تِـعـــرَف </a:t>
            </a:r>
            <a:br>
              <a:rPr lang="ar-KW" dirty="0"/>
            </a:br>
            <a:r>
              <a:rPr lang="ar-KW" dirty="0" err="1"/>
              <a:t>إنــــتَ</a:t>
            </a:r>
            <a:r>
              <a:rPr lang="ar-KW" dirty="0"/>
              <a:t> مـــــيـن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E42A0E-7970-9EA6-FE76-6ECD9FB379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everyone know who You 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5284EE-26EF-1586-6506-B036D6DB9B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Kulli </a:t>
            </a:r>
            <a:r>
              <a:rPr lang="en-US" dirty="0" err="1"/>
              <a:t>Ddunyā</a:t>
            </a:r>
            <a:r>
              <a:rPr lang="en-US" dirty="0"/>
              <a:t> </a:t>
            </a:r>
            <a:r>
              <a:rPr lang="en-US" dirty="0" err="1"/>
              <a:t>Teʻraf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28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E0499-7BB3-E2D3-E1C2-68607D482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مــيــن يـا رَبّ </a:t>
            </a:r>
            <a:r>
              <a:rPr lang="ar-KW" dirty="0" err="1"/>
              <a:t>يـاخُـدنــا</a:t>
            </a:r>
            <a:r>
              <a:rPr lang="ar-KW" dirty="0"/>
              <a:t> مِــنَّـــك </a:t>
            </a:r>
            <a:br>
              <a:rPr lang="ar-KW" dirty="0"/>
            </a:br>
            <a:r>
              <a:rPr lang="ar-KW" dirty="0"/>
              <a:t>وَلاَّ مـيــن يِــفـصِـلـنــا عَــنَّــــك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D29DC-56DF-72D3-B101-A85A4974CF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Who can separate us from Your love, </a:t>
            </a:r>
            <a:br>
              <a:rPr lang="en-US" dirty="0"/>
            </a:br>
            <a:r>
              <a:rPr lang="en-US" dirty="0"/>
              <a:t>or snatch us from Your hands?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37650F-2B97-D837-8923-016C2DBDA1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Mīn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Rabbi </a:t>
            </a:r>
            <a:r>
              <a:rPr lang="en-US" dirty="0" err="1"/>
              <a:t>Yākhudnā</a:t>
            </a:r>
            <a:r>
              <a:rPr lang="en-US" dirty="0"/>
              <a:t> </a:t>
            </a:r>
            <a:r>
              <a:rPr lang="en-US" dirty="0" err="1"/>
              <a:t>Minnak</a:t>
            </a:r>
            <a:br>
              <a:rPr lang="en-US" dirty="0"/>
            </a:br>
            <a:r>
              <a:rPr lang="en-US" dirty="0" err="1"/>
              <a:t>waLlā</a:t>
            </a:r>
            <a:r>
              <a:rPr lang="en-US" dirty="0"/>
              <a:t> </a:t>
            </a:r>
            <a:r>
              <a:rPr lang="en-US" dirty="0" err="1"/>
              <a:t>Mīn</a:t>
            </a:r>
            <a:r>
              <a:rPr lang="en-US" dirty="0"/>
              <a:t> </a:t>
            </a:r>
            <a:r>
              <a:rPr lang="en-US" dirty="0" err="1"/>
              <a:t>Yefṣelnā</a:t>
            </a:r>
            <a:r>
              <a:rPr lang="en-US" dirty="0"/>
              <a:t> </a:t>
            </a:r>
            <a:r>
              <a:rPr lang="en-US" dirty="0" err="1"/>
              <a:t>ʻAnnak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19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908FD-ED5D-D5AE-CDD5-5F1B8B283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يَــلِّــي شـاريــنــا بِــدَمَّـــــك </a:t>
            </a:r>
            <a:br>
              <a:rPr lang="ar-KW" dirty="0"/>
            </a:br>
            <a:r>
              <a:rPr lang="ar-KW" dirty="0"/>
              <a:t>يَــلِّــي حـاطِـتـنـــا فــي عُـيــونَـــك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ACB07-2A2D-E14A-D271-6659D84C91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bought us with Your blood, </a:t>
            </a:r>
            <a:br>
              <a:rPr lang="en-US" dirty="0"/>
            </a:br>
            <a:r>
              <a:rPr lang="en-US" dirty="0"/>
              <a:t>and we are the apple of Your eye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2CAD2-404C-BC3C-B60E-E40B01E2A7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Shārīnā</a:t>
            </a:r>
            <a:r>
              <a:rPr lang="en-US" dirty="0"/>
              <a:t> </a:t>
            </a:r>
            <a:r>
              <a:rPr lang="en-US" dirty="0" err="1"/>
              <a:t>biDammak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Ḥāṭetnā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ʻUyūnak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37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18665-4FE4-845D-6204-E3F8A8CB7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وبِـعـيـنـيـــك </a:t>
            </a:r>
            <a:r>
              <a:rPr lang="ar-KW" dirty="0" err="1"/>
              <a:t>إِنــتَ</a:t>
            </a:r>
            <a:r>
              <a:rPr lang="ar-KW" dirty="0"/>
              <a:t> حــارِســنــا </a:t>
            </a:r>
            <a:br>
              <a:rPr lang="ar-KW" dirty="0"/>
            </a:br>
            <a:r>
              <a:rPr lang="ar-KW" dirty="0"/>
              <a:t>راعـــي </a:t>
            </a:r>
            <a:r>
              <a:rPr lang="ar-KW" dirty="0" err="1"/>
              <a:t>وِبــتُـحـــرُس</a:t>
            </a:r>
            <a:r>
              <a:rPr lang="ar-KW" dirty="0"/>
              <a:t> نُــفـوســنــا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CBF45-ED5E-A56D-F08E-C0DA3754BE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eyes are watching and protecting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A75C1-504A-C4D1-06BC-D2F72B3F47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wibʻīnēk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Ḥārisnā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Rāʻī</a:t>
            </a:r>
            <a:r>
              <a:rPr lang="en-US" dirty="0"/>
              <a:t> </a:t>
            </a:r>
            <a:r>
              <a:rPr lang="en-US" dirty="0" err="1"/>
              <a:t>wibTuḥrus</a:t>
            </a:r>
            <a:r>
              <a:rPr lang="en-US" dirty="0"/>
              <a:t> </a:t>
            </a:r>
            <a:r>
              <a:rPr lang="en-US" dirty="0" err="1"/>
              <a:t>Nufūsnā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99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D503F-C3A6-4665-EC57-60CC88421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صـــون بُــيـوتـنــا </a:t>
            </a:r>
            <a:r>
              <a:rPr lang="ar-KW" dirty="0" err="1"/>
              <a:t>وكَــنـايِـسـنــا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مِــش </a:t>
            </a:r>
            <a:r>
              <a:rPr lang="ar-KW" dirty="0" err="1"/>
              <a:t>هَــانِــطَّــمِّـــن</a:t>
            </a:r>
            <a:r>
              <a:rPr lang="ar-KW" dirty="0"/>
              <a:t>  بِــدونَـــــك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7DB382-2496-DBA0-377B-4639C7EBCA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Guard our homes and churches, </a:t>
            </a:r>
            <a:br>
              <a:rPr lang="en-US" dirty="0"/>
            </a:br>
            <a:r>
              <a:rPr lang="en-US" dirty="0"/>
              <a:t>there is no comfort away from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0B7B15-95CE-0ABC-AA96-F0E03E3005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Ṣūn</a:t>
            </a:r>
            <a:r>
              <a:rPr lang="en-US" dirty="0"/>
              <a:t> </a:t>
            </a:r>
            <a:r>
              <a:rPr lang="en-US" dirty="0" err="1"/>
              <a:t>Buyūtnā</a:t>
            </a:r>
            <a:r>
              <a:rPr lang="en-US" dirty="0"/>
              <a:t> </a:t>
            </a:r>
            <a:r>
              <a:rPr lang="en-US" dirty="0" err="1"/>
              <a:t>wKanāyisnā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Mish </a:t>
            </a:r>
            <a:r>
              <a:rPr lang="en-US" dirty="0" err="1"/>
              <a:t>haNeṭṭammin</a:t>
            </a:r>
            <a:r>
              <a:rPr lang="en-US" dirty="0"/>
              <a:t> </a:t>
            </a:r>
            <a:r>
              <a:rPr lang="en-US" dirty="0" err="1"/>
              <a:t>biDūnak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90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B3A75-A39B-E143-9EB5-FFBE5B54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لَـو هُـمـوم </a:t>
            </a:r>
            <a:r>
              <a:rPr lang="ar-KW" dirty="0" err="1"/>
              <a:t>سـايــدَة</a:t>
            </a:r>
            <a:r>
              <a:rPr lang="ar-KW" dirty="0"/>
              <a:t> </a:t>
            </a:r>
            <a:r>
              <a:rPr lang="ar-KW" dirty="0" err="1"/>
              <a:t>وِزايــدَة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وِالـحُـلــول مِــش </a:t>
            </a:r>
            <a:r>
              <a:rPr lang="ar-KW" dirty="0" err="1"/>
              <a:t>جـايـبَـة</a:t>
            </a:r>
            <a:r>
              <a:rPr lang="ar-KW" dirty="0"/>
              <a:t> فـايــدَة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F4311B-9ECC-FA41-CA55-E7A71BACB8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our burdens are too heavy </a:t>
            </a:r>
            <a:br>
              <a:rPr lang="en-US" dirty="0"/>
            </a:br>
            <a:r>
              <a:rPr lang="en-US" dirty="0"/>
              <a:t>and we have no way 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9887E-7938-0F07-C2E4-3DBEBA765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Humūm</a:t>
            </a:r>
            <a:r>
              <a:rPr lang="en-US" dirty="0"/>
              <a:t> </a:t>
            </a:r>
            <a:r>
              <a:rPr lang="en-US" dirty="0" err="1"/>
              <a:t>Sāyda</a:t>
            </a:r>
            <a:r>
              <a:rPr lang="en-US" dirty="0"/>
              <a:t> </a:t>
            </a:r>
            <a:r>
              <a:rPr lang="en-US" dirty="0" err="1"/>
              <a:t>wiZāyda</a:t>
            </a:r>
            <a:r>
              <a:rPr lang="en-US" dirty="0"/>
              <a:t> </a:t>
            </a:r>
            <a:r>
              <a:rPr lang="en-US" dirty="0" err="1"/>
              <a:t>wilḤulūl</a:t>
            </a:r>
            <a:r>
              <a:rPr lang="en-US" dirty="0"/>
              <a:t> Mish </a:t>
            </a:r>
            <a:r>
              <a:rPr lang="en-US" dirty="0" err="1"/>
              <a:t>Jāyba</a:t>
            </a:r>
            <a:r>
              <a:rPr lang="en-US" dirty="0"/>
              <a:t> </a:t>
            </a:r>
            <a:r>
              <a:rPr lang="en-US" dirty="0" err="1"/>
              <a:t>Fāyda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43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E4539-2A22-C173-83FC-A636D84B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</a:t>
            </a:r>
            <a:r>
              <a:rPr lang="ar-KW" dirty="0" err="1"/>
              <a:t>بِـتْــنَـجِّــــي</a:t>
            </a:r>
            <a:r>
              <a:rPr lang="ar-KW" dirty="0"/>
              <a:t> وِتِـــنـــقِـــــذ </a:t>
            </a:r>
            <a:br>
              <a:rPr lang="ar-KW" dirty="0"/>
            </a:br>
            <a:r>
              <a:rPr lang="ar-KW" dirty="0"/>
              <a:t>يـا مُـــــعـــيــــــن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4B9F8-01FD-A28F-B7FF-C476FC9894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come for our rescue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AE6F4-8BD5-8704-6F13-719B0B25DA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biTnajjī</a:t>
            </a:r>
            <a:r>
              <a:rPr lang="en-US" dirty="0"/>
              <a:t> </a:t>
            </a:r>
            <a:r>
              <a:rPr lang="en-US" dirty="0" err="1"/>
              <a:t>wiTinqedh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34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9FAFC-CC80-B9A3-EFF1-2FE202902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مُـعـيــن </a:t>
            </a:r>
            <a:r>
              <a:rPr lang="ar-KW" dirty="0" err="1"/>
              <a:t>إرحَــم</a:t>
            </a:r>
            <a:r>
              <a:rPr lang="ar-KW" dirty="0"/>
              <a:t> حَـبـايـبَـــك </a:t>
            </a:r>
            <a:br>
              <a:rPr lang="ar-KW" dirty="0"/>
            </a:br>
            <a:r>
              <a:rPr lang="ar-KW" dirty="0"/>
              <a:t>يــا يَــســوع </a:t>
            </a:r>
            <a:r>
              <a:rPr lang="ar-KW" dirty="0" err="1"/>
              <a:t>إِظـهِـــر</a:t>
            </a:r>
            <a:r>
              <a:rPr lang="ar-KW" dirty="0"/>
              <a:t> </a:t>
            </a:r>
            <a:r>
              <a:rPr lang="ar-KW" dirty="0" err="1"/>
              <a:t>عَـجـايـبَـــك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A9D46-2F35-9B42-492D-18A042DD67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 Jesus have mercy, show us Your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3D664-7DF3-58B0-81D0-12924EC050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r>
              <a:rPr lang="en-US" dirty="0"/>
              <a:t> 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Ḥabāybak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‛</a:t>
            </a:r>
            <a:r>
              <a:rPr lang="en-US" dirty="0" err="1"/>
              <a:t>Eẓher</a:t>
            </a:r>
            <a:r>
              <a:rPr lang="en-US" dirty="0"/>
              <a:t> </a:t>
            </a:r>
            <a:r>
              <a:rPr lang="en-US" dirty="0" err="1"/>
              <a:t>ʻAjāybak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86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5BDC-F921-64CC-36CC-9B97A4782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خَــلِّــي كُــلِّ الــدُّنــيـــا تِـعـــرَف </a:t>
            </a:r>
            <a:br>
              <a:rPr lang="ar-KW" dirty="0"/>
            </a:br>
            <a:r>
              <a:rPr lang="ar-KW" dirty="0" err="1"/>
              <a:t>إنــــتَ</a:t>
            </a:r>
            <a:r>
              <a:rPr lang="ar-KW" dirty="0"/>
              <a:t> مـــــيـن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E42A0E-7970-9EA6-FE76-6ECD9FB379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everyone know who You 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5284EE-26EF-1586-6506-B036D6DB9B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Kulli </a:t>
            </a:r>
            <a:r>
              <a:rPr lang="en-US" dirty="0" err="1"/>
              <a:t>Ddunyā</a:t>
            </a:r>
            <a:r>
              <a:rPr lang="en-US" dirty="0"/>
              <a:t> </a:t>
            </a:r>
            <a:r>
              <a:rPr lang="en-US" dirty="0" err="1"/>
              <a:t>Teʻraf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68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08A31-53E4-F241-D145-B0CEDF399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يِـتـمِـحـي</a:t>
            </a:r>
            <a:r>
              <a:rPr lang="ar-KW" dirty="0"/>
              <a:t> ويِـخـلَـص مَــرارْنـــا </a:t>
            </a:r>
            <a:br>
              <a:rPr lang="ar-KW" dirty="0"/>
            </a:br>
            <a:r>
              <a:rPr lang="ar-KW" dirty="0"/>
              <a:t>يِــمـشــي لِـيـلْــنـا، يِـعــود نَـهـارْنــا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2BDB0D-B977-86F6-D511-4D3310D170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Our past is erased, </a:t>
            </a:r>
            <a:br>
              <a:rPr lang="en-US" dirty="0"/>
            </a:br>
            <a:r>
              <a:rPr lang="en-US" dirty="0"/>
              <a:t>the night is gone, and the day has begun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15EF70-6E7B-EDE5-0CF5-E67ADA413A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Yitmiḥī</a:t>
            </a:r>
            <a:r>
              <a:rPr lang="en-US" dirty="0"/>
              <a:t> </a:t>
            </a:r>
            <a:r>
              <a:rPr lang="en-US" dirty="0" err="1"/>
              <a:t>wYekhlaṣ</a:t>
            </a:r>
            <a:r>
              <a:rPr lang="en-US" dirty="0"/>
              <a:t> </a:t>
            </a:r>
            <a:r>
              <a:rPr lang="en-US" dirty="0" err="1"/>
              <a:t>Marārnā</a:t>
            </a:r>
            <a:br>
              <a:rPr lang="en-US" dirty="0"/>
            </a:br>
            <a:r>
              <a:rPr lang="en-US" dirty="0" err="1"/>
              <a:t>Yimshī</a:t>
            </a:r>
            <a:r>
              <a:rPr lang="en-US" dirty="0"/>
              <a:t> </a:t>
            </a:r>
            <a:r>
              <a:rPr lang="en-US" dirty="0" err="1"/>
              <a:t>Lēlnā</a:t>
            </a:r>
            <a:r>
              <a:rPr lang="en-US" dirty="0"/>
              <a:t> </a:t>
            </a:r>
            <a:r>
              <a:rPr lang="en-US" dirty="0" err="1"/>
              <a:t>Yeʻūd</a:t>
            </a:r>
            <a:r>
              <a:rPr lang="en-US" dirty="0"/>
              <a:t> </a:t>
            </a:r>
            <a:r>
              <a:rPr lang="en-US" dirty="0" err="1"/>
              <a:t>Nahārnā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36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00E41-2A75-80B5-1BC2-8909E6AC8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طــول مـا فـوق عَـتَـبِــة دِيـارنــا </a:t>
            </a:r>
            <a:br>
              <a:rPr lang="ar-KW" dirty="0"/>
            </a:br>
            <a:r>
              <a:rPr lang="ar-KW" dirty="0"/>
              <a:t>دَمَّــك الـمَـرشــوش عَـــلامَـــــة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0246FB-1C35-31A7-DF46-3B20EA59B9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Your blood is our sign, covering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B86CFC-68ED-0374-031A-2F11AAA1EE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Ṭūl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Fō</a:t>
            </a:r>
            <a:r>
              <a:rPr lang="en-US" dirty="0"/>
              <a:t>‛ </a:t>
            </a:r>
            <a:r>
              <a:rPr lang="en-US" dirty="0" err="1"/>
              <a:t>ʻAtabet</a:t>
            </a:r>
            <a:r>
              <a:rPr lang="en-US" dirty="0"/>
              <a:t> </a:t>
            </a:r>
            <a:r>
              <a:rPr lang="en-US" dirty="0" err="1"/>
              <a:t>Diyārnā</a:t>
            </a:r>
            <a:r>
              <a:rPr lang="en-US" dirty="0"/>
              <a:t> </a:t>
            </a:r>
            <a:r>
              <a:rPr lang="en-US" dirty="0" err="1"/>
              <a:t>Dammakel</a:t>
            </a:r>
            <a:r>
              <a:rPr lang="en-US" dirty="0"/>
              <a:t> </a:t>
            </a:r>
            <a:r>
              <a:rPr lang="en-US" dirty="0" err="1"/>
              <a:t>Marshūsh</a:t>
            </a:r>
            <a:r>
              <a:rPr lang="en-US" dirty="0"/>
              <a:t> </a:t>
            </a:r>
            <a:r>
              <a:rPr lang="en-US" dirty="0" err="1"/>
              <a:t>ʻAlāma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5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36E3E-BBF6-A4B2-BDFF-FF13481D4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بِــالـعَــلامَــة دي خَــلاصـنــا </a:t>
            </a:r>
            <a:br>
              <a:rPr lang="ar-KW" dirty="0"/>
            </a:br>
            <a:r>
              <a:rPr lang="ar-KW" dirty="0"/>
              <a:t>بِـالـصَّــلـيــب رَفَــعـــتِ راســنــا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5001E8-C950-8A46-B352-1FF1993F96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of the Cross we are victorious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A39A5B-C5DA-B4CE-F498-7398F140FE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bilʻAlāma</a:t>
            </a:r>
            <a:r>
              <a:rPr lang="en-US" dirty="0"/>
              <a:t> </a:t>
            </a:r>
            <a:r>
              <a:rPr lang="en-US" dirty="0" err="1"/>
              <a:t>Dī</a:t>
            </a:r>
            <a:r>
              <a:rPr lang="en-US" dirty="0"/>
              <a:t> </a:t>
            </a:r>
            <a:r>
              <a:rPr lang="en-US" dirty="0" err="1"/>
              <a:t>Khalāṣnā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biṢṣalīb</a:t>
            </a:r>
            <a:r>
              <a:rPr lang="en-US" dirty="0"/>
              <a:t> </a:t>
            </a:r>
            <a:r>
              <a:rPr lang="en-US" dirty="0" err="1"/>
              <a:t>Rafaʻti</a:t>
            </a:r>
            <a:r>
              <a:rPr lang="en-US" dirty="0"/>
              <a:t> </a:t>
            </a:r>
            <a:r>
              <a:rPr lang="en-US" dirty="0" err="1"/>
              <a:t>Rāsnā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92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78EF-A1F9-CDB0-4AD6-4F53FE575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وإِن أُســود جـات تِـفـتِـرِسـنــا </a:t>
            </a:r>
            <a:br>
              <a:rPr lang="ar-KW" dirty="0"/>
            </a:br>
            <a:r>
              <a:rPr lang="ar-KW" dirty="0"/>
              <a:t>الـصَّـلــيــب </a:t>
            </a:r>
            <a:r>
              <a:rPr lang="ar-KW" dirty="0" err="1"/>
              <a:t>هَــيْــكــون</a:t>
            </a:r>
            <a:r>
              <a:rPr lang="ar-KW" dirty="0"/>
              <a:t> حِــمـانــا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54CB1-5080-56E7-5D1C-E51DA19AB4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in the lions’ den, </a:t>
            </a:r>
            <a:br>
              <a:rPr lang="en-US" dirty="0"/>
            </a:br>
            <a:r>
              <a:rPr lang="en-US" dirty="0"/>
              <a:t>You will come and protect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DCD528-4970-EBEE-E3A8-155931216E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w‛En</a:t>
            </a:r>
            <a:r>
              <a:rPr lang="en-US" dirty="0"/>
              <a:t> ‛</a:t>
            </a:r>
            <a:r>
              <a:rPr lang="en-US" dirty="0" err="1"/>
              <a:t>Usūd</a:t>
            </a:r>
            <a:r>
              <a:rPr lang="en-US" dirty="0"/>
              <a:t> </a:t>
            </a:r>
            <a:r>
              <a:rPr lang="en-US" dirty="0" err="1"/>
              <a:t>Jāt</a:t>
            </a:r>
            <a:r>
              <a:rPr lang="en-US" dirty="0"/>
              <a:t> </a:t>
            </a:r>
            <a:r>
              <a:rPr lang="en-US" dirty="0" err="1"/>
              <a:t>Tefteresnā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eṢṣalīb</a:t>
            </a:r>
            <a:r>
              <a:rPr lang="en-US" dirty="0"/>
              <a:t> </a:t>
            </a:r>
            <a:r>
              <a:rPr lang="en-US" dirty="0" err="1"/>
              <a:t>haYkūn</a:t>
            </a:r>
            <a:r>
              <a:rPr lang="en-US" dirty="0"/>
              <a:t> </a:t>
            </a:r>
            <a:r>
              <a:rPr lang="en-US" dirty="0" err="1"/>
              <a:t>Ḥimānā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23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B3A75-A39B-E143-9EB5-FFBE5B54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لَـو هُـمـوم </a:t>
            </a:r>
            <a:r>
              <a:rPr lang="ar-KW" dirty="0" err="1"/>
              <a:t>سـايــدَة</a:t>
            </a:r>
            <a:r>
              <a:rPr lang="ar-KW" dirty="0"/>
              <a:t> </a:t>
            </a:r>
            <a:r>
              <a:rPr lang="ar-KW" dirty="0" err="1"/>
              <a:t>وِزايــدَة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وِالـحُـلــول مِــش </a:t>
            </a:r>
            <a:r>
              <a:rPr lang="ar-KW" dirty="0" err="1"/>
              <a:t>جـايـبَـة</a:t>
            </a:r>
            <a:r>
              <a:rPr lang="ar-KW" dirty="0"/>
              <a:t> فـايــدَة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F4311B-9ECC-FA41-CA55-E7A71BACB8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our burdens are too heavy </a:t>
            </a:r>
            <a:br>
              <a:rPr lang="en-US" dirty="0"/>
            </a:br>
            <a:r>
              <a:rPr lang="en-US" dirty="0"/>
              <a:t>and we have no way 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9887E-7938-0F07-C2E4-3DBEBA765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Humūm</a:t>
            </a:r>
            <a:r>
              <a:rPr lang="en-US" dirty="0"/>
              <a:t> </a:t>
            </a:r>
            <a:r>
              <a:rPr lang="en-US" dirty="0" err="1"/>
              <a:t>Sāyda</a:t>
            </a:r>
            <a:r>
              <a:rPr lang="en-US" dirty="0"/>
              <a:t> </a:t>
            </a:r>
            <a:r>
              <a:rPr lang="en-US" dirty="0" err="1"/>
              <a:t>wiZāyda</a:t>
            </a:r>
            <a:r>
              <a:rPr lang="en-US" dirty="0"/>
              <a:t> </a:t>
            </a:r>
            <a:r>
              <a:rPr lang="en-US" dirty="0" err="1"/>
              <a:t>wilḤulūl</a:t>
            </a:r>
            <a:r>
              <a:rPr lang="en-US" dirty="0"/>
              <a:t> Mish </a:t>
            </a:r>
            <a:r>
              <a:rPr lang="en-US" dirty="0" err="1"/>
              <a:t>Jāyba</a:t>
            </a:r>
            <a:r>
              <a:rPr lang="en-US" dirty="0"/>
              <a:t> </a:t>
            </a:r>
            <a:r>
              <a:rPr lang="en-US" dirty="0" err="1"/>
              <a:t>Fāyda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65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E4539-2A22-C173-83FC-A636D84B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</a:t>
            </a:r>
            <a:r>
              <a:rPr lang="ar-KW" dirty="0" err="1"/>
              <a:t>بِـتْــنَـجِّــــي</a:t>
            </a:r>
            <a:r>
              <a:rPr lang="ar-KW" dirty="0"/>
              <a:t> وِتِـــنـــقِـــــذ </a:t>
            </a:r>
            <a:br>
              <a:rPr lang="ar-KW" dirty="0"/>
            </a:br>
            <a:r>
              <a:rPr lang="ar-KW" dirty="0"/>
              <a:t>يـا مُـــــعـــيــــــن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4B9F8-01FD-A28F-B7FF-C476FC9894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come for our rescue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AE6F4-8BD5-8704-6F13-719B0B25DA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biTnajjī</a:t>
            </a:r>
            <a:r>
              <a:rPr lang="en-US" dirty="0"/>
              <a:t> </a:t>
            </a:r>
            <a:r>
              <a:rPr lang="en-US" dirty="0" err="1"/>
              <a:t>wiTinqedh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24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9FAFC-CC80-B9A3-EFF1-2FE202902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مُـعـيــن </a:t>
            </a:r>
            <a:r>
              <a:rPr lang="ar-KW" dirty="0" err="1"/>
              <a:t>إرحَــم</a:t>
            </a:r>
            <a:r>
              <a:rPr lang="ar-KW" dirty="0"/>
              <a:t> حَـبـايـبَـــك </a:t>
            </a:r>
            <a:br>
              <a:rPr lang="ar-KW" dirty="0"/>
            </a:br>
            <a:r>
              <a:rPr lang="ar-KW" dirty="0"/>
              <a:t>يــا يَــســوع </a:t>
            </a:r>
            <a:r>
              <a:rPr lang="ar-KW" dirty="0" err="1"/>
              <a:t>إِظـهِـــر</a:t>
            </a:r>
            <a:r>
              <a:rPr lang="ar-KW" dirty="0"/>
              <a:t> </a:t>
            </a:r>
            <a:r>
              <a:rPr lang="ar-KW" dirty="0" err="1"/>
              <a:t>عَـجـايـبَـــك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A9D46-2F35-9B42-492D-18A042DD67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 Jesus have mercy, show us Your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3D664-7DF3-58B0-81D0-12924EC050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r>
              <a:rPr lang="en-US" dirty="0"/>
              <a:t> 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Ḥabāybak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‛</a:t>
            </a:r>
            <a:r>
              <a:rPr lang="en-US" dirty="0" err="1"/>
              <a:t>Eẓher</a:t>
            </a:r>
            <a:r>
              <a:rPr lang="en-US" dirty="0"/>
              <a:t> </a:t>
            </a:r>
            <a:r>
              <a:rPr lang="en-US" dirty="0" err="1"/>
              <a:t>ʻAjāybak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08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5BDC-F921-64CC-36CC-9B97A4782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خَــلِّــي كُــلِّ الــدُّنــيـــا تِـعـــرَف </a:t>
            </a:r>
            <a:br>
              <a:rPr lang="ar-KW" dirty="0"/>
            </a:br>
            <a:r>
              <a:rPr lang="ar-KW" dirty="0" err="1"/>
              <a:t>إنــــتَ</a:t>
            </a:r>
            <a:r>
              <a:rPr lang="ar-KW" dirty="0"/>
              <a:t> مـــــيـن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E42A0E-7970-9EA6-FE76-6ECD9FB379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everyone know who You 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5284EE-26EF-1586-6506-B036D6DB9B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Kulli </a:t>
            </a:r>
            <a:r>
              <a:rPr lang="en-US" dirty="0" err="1"/>
              <a:t>Ddunyā</a:t>
            </a:r>
            <a:r>
              <a:rPr lang="en-US" dirty="0"/>
              <a:t> </a:t>
            </a:r>
            <a:r>
              <a:rPr lang="en-US" dirty="0" err="1"/>
              <a:t>Teʻraf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61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621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799</TotalTime>
  <Words>682</Words>
  <Application>Microsoft Office PowerPoint</Application>
  <PresentationFormat>Widescreen</PresentationFormat>
  <Paragraphs>81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Calibri</vt:lpstr>
      <vt:lpstr>Calibri Light</vt:lpstr>
      <vt:lpstr>Arial</vt:lpstr>
      <vt:lpstr>Times New Roman</vt:lpstr>
      <vt:lpstr>5_Office Theme</vt:lpstr>
      <vt:lpstr>تختفي الأحزان في قربك</vt:lpstr>
      <vt:lpstr>تِـخـتِـفـي الأحـزان فـي قُــربَـــك  يِـتـشِـفـي الـقَـلـب الـلـي حَــبَّــــك</vt:lpstr>
      <vt:lpstr>تِـتـعِــفــي الــرُّوح الـلـي مِـلـكَــك  مِــن عُـقــوبِــتـهــا ودُيــونـهـــا</vt:lpstr>
      <vt:lpstr>الـدُّيــون إِنــتَ دافِـعـهـــــا  وِالـحُــمـــول إِنــتَ رافِـعـهــــا</vt:lpstr>
      <vt:lpstr>وِالـصَّـــلاة بِـتِـسـتِـمِـعـــهــــا  وِالـنُّـفــوس بِـتـشــيــل هُـمـومـهـــا</vt:lpstr>
      <vt:lpstr>لَـو هُـمـوم سـايــدَة وِزايــدَة  وِالـحُـلــول مِــش جـايـبَـة فـايــدَة</vt:lpstr>
      <vt:lpstr>إِنــتَ بِـتْــنَـجِّــــي وِتِـــنـــقِـــــذ  يـا مُـــــعـــيــــــن</vt:lpstr>
      <vt:lpstr>يــا مُـعـيــن إرحَــم حَـبـايـبَـــك  يــا يَــســوع إِظـهِـــر عَـجـايـبَـــك</vt:lpstr>
      <vt:lpstr>خَــلِّــي كُــلِّ الــدُّنــيـــا تِـعـــرَف  إنــــتَ مـــــيـن</vt:lpstr>
      <vt:lpstr>مــيــن يـا رَبّ يـاخُـدنــا مِــنَّـــك  وَلاَّ مـيــن يِــفـصِـلـنــا عَــنَّــــك</vt:lpstr>
      <vt:lpstr>يَــلِّــي شـاريــنــا بِــدَمَّـــــك  يَــلِّــي حـاطِـتـنـــا فــي عُـيــونَـــك</vt:lpstr>
      <vt:lpstr>وبِـعـيـنـيـــك إِنــتَ حــارِســنــا  راعـــي وِبــتُـحـــرُس نُــفـوســنــا</vt:lpstr>
      <vt:lpstr>صـــون بُــيـوتـنــا وكَــنـايِـسـنــا  مِــش هَــانِــطَّــمِّـــن  بِــدونَـــــك</vt:lpstr>
      <vt:lpstr>لَـو هُـمـوم سـايــدَة وِزايــدَة  وِالـحُـلــول مِــش جـايـبَـة فـايــدَة</vt:lpstr>
      <vt:lpstr>إِنــتَ بِـتْــنَـجِّــــي وِتِـــنـــقِـــــذ  يـا مُـــــعـــيــــــن</vt:lpstr>
      <vt:lpstr>يــا مُـعـيــن إرحَــم حَـبـايـبَـــك  يــا يَــســوع إِظـهِـــر عَـجـايـبَـــك</vt:lpstr>
      <vt:lpstr>خَــلِّــي كُــلِّ الــدُّنــيـــا تِـعـــرَف  إنــــتَ مـــــيـن</vt:lpstr>
      <vt:lpstr>يِـتـمِـحـي ويِـخـلَـص مَــرارْنـــا  يِــمـشــي لِـيـلْــنـا، يِـعــود نَـهـارْنــا</vt:lpstr>
      <vt:lpstr>طــول مـا فـوق عَـتَـبِــة دِيـارنــا  دَمَّــك الـمَـرشــوش عَـــلامَـــــة</vt:lpstr>
      <vt:lpstr>بِــالـعَــلامَــة دي خَــلاصـنــا  بِـالـصَّــلـيــب رَفَــعـــتِ راســنــا</vt:lpstr>
      <vt:lpstr>وإِن أُســود جـات تِـفـتِـرِسـنــا  الـصَّـلــيــب هَــيْــكــون حِــمـانــا</vt:lpstr>
      <vt:lpstr>لَـو هُـمـوم سـايــدَة وِزايــدَة  وِالـحُـلــول مِــش جـايـبَـة فـايــدَة</vt:lpstr>
      <vt:lpstr>إِنــتَ بِـتْــنَـجِّــــي وِتِـــنـــقِـــــذ  يـا مُـــــعـــيــــــن</vt:lpstr>
      <vt:lpstr>يــا مُـعـيــن إرحَــم حَـبـايـبَـــك  يــا يَــســوع إِظـهِـــر عَـجـايـبَـــك</vt:lpstr>
      <vt:lpstr>خَــلِّــي كُــلِّ الــدُّنــيـــا تِـعـــرَف  إنــــتَ مـــــيـن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Tekhtefīl ‛Aḥzān Fī ‛Urbak - تختفي الأحزان</dc:title>
  <dc:creator>Nizart</dc:creator>
  <cp:lastModifiedBy>Pascale Hage</cp:lastModifiedBy>
  <cp:revision>15</cp:revision>
  <dcterms:created xsi:type="dcterms:W3CDTF">2020-08-28T00:30:20Z</dcterms:created>
  <dcterms:modified xsi:type="dcterms:W3CDTF">2025-06-21T04:04:18Z</dcterms:modified>
</cp:coreProperties>
</file>