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  <p:sldMasterId id="2147483662" r:id="rId2"/>
  </p:sldMasterIdLst>
  <p:notesMasterIdLst>
    <p:notesMasterId r:id="rId30"/>
  </p:notesMasterIdLst>
  <p:handoutMasterIdLst>
    <p:handoutMasterId r:id="rId31"/>
  </p:handoutMasterIdLst>
  <p:sldIdLst>
    <p:sldId id="350" r:id="rId3"/>
    <p:sldId id="351" r:id="rId4"/>
    <p:sldId id="307" r:id="rId5"/>
    <p:sldId id="321" r:id="rId6"/>
    <p:sldId id="308" r:id="rId7"/>
    <p:sldId id="322" r:id="rId8"/>
    <p:sldId id="309" r:id="rId9"/>
    <p:sldId id="323" r:id="rId10"/>
    <p:sldId id="310" r:id="rId11"/>
    <p:sldId id="311" r:id="rId12"/>
    <p:sldId id="324" r:id="rId13"/>
    <p:sldId id="312" r:id="rId14"/>
    <p:sldId id="325" r:id="rId15"/>
    <p:sldId id="355" r:id="rId16"/>
    <p:sldId id="327" r:id="rId17"/>
    <p:sldId id="314" r:id="rId18"/>
    <p:sldId id="315" r:id="rId19"/>
    <p:sldId id="328" r:id="rId20"/>
    <p:sldId id="316" r:id="rId21"/>
    <p:sldId id="329" r:id="rId22"/>
    <p:sldId id="356" r:id="rId23"/>
    <p:sldId id="357" r:id="rId24"/>
    <p:sldId id="352" r:id="rId25"/>
    <p:sldId id="353" r:id="rId26"/>
    <p:sldId id="354" r:id="rId27"/>
    <p:sldId id="358" r:id="rId28"/>
    <p:sldId id="349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97" d="100"/>
          <a:sy n="97" d="100"/>
        </p:scale>
        <p:origin x="1230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08/09/2025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08/09/2025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5788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1"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6032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9032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669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.jp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1277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</p:spPr>
        <p:txBody>
          <a:bodyPr/>
          <a:lstStyle/>
          <a:p>
            <a:r>
              <a:rPr lang="ar-SA" dirty="0"/>
              <a:t>مُــحْــتــاجٌ أَن أَتَــعَــلَّــم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</p:spPr>
        <p:txBody>
          <a:bodyPr/>
          <a:lstStyle/>
          <a:p>
            <a:r>
              <a:rPr lang="en-US" dirty="0"/>
              <a:t>I Need To Learn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</p:spPr>
        <p:txBody>
          <a:bodyPr/>
          <a:lstStyle/>
          <a:p>
            <a:r>
              <a:rPr lang="en-US" dirty="0" err="1"/>
              <a:t>Muḥtājon</a:t>
            </a:r>
            <a:r>
              <a:rPr lang="en-US" dirty="0"/>
              <a:t> ‛An ‛</a:t>
            </a:r>
            <a:r>
              <a:rPr lang="en-US" dirty="0" err="1"/>
              <a:t>Ata‘allam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062A833-F0C4-5780-5476-670CB4D55C1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rtl="1"/>
            <a:r>
              <a:rPr lang="en-US" dirty="0"/>
              <a:t>Arranged by: Tony Abu Khalil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5CA9389-1C70-6D41-057A-00883622BAF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Tawzīʻ</a:t>
            </a:r>
            <a:r>
              <a:rPr lang="en-US" dirty="0"/>
              <a:t>: Tony Abu Khalil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6AF5E2A2-186C-0E53-2F71-EA4F0889B5E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Recorded by: Ralph Sleiman Studio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5C93785D-CC37-FA6F-5C77-193A88521BA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Tasjīl</a:t>
            </a:r>
            <a:r>
              <a:rPr lang="en-US" dirty="0"/>
              <a:t>: Ralph Sleiman Studio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525916A-A119-7768-AA1D-FD7E5C35F2A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توزيع: طوني أبو خليل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2D54268F-D1EA-3C55-6D02-CA9E5DE1B10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تسجيل: ستوديو رالف سليمان</a:t>
            </a:r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AFC80C2F-C09D-C36C-57AE-F6666092475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Lyrics by: Naim Atef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60B9FAE9-91D4-6016-F553-A8998C3ED79C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Naim Atef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8C3E8B41-A53E-F14B-24F0-B165E8AF0298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Music by: Nizar Fares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DF320B32-70A8-3BB9-73BF-E825DC22D9D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Nizar Fares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45059296-F59B-A790-7916-CEA658668BC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ar-SA" dirty="0"/>
              <a:t>كلمات: نعيم عاطف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8A4A6EB7-287C-1576-CEED-D102E03D33D9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ar-SA" dirty="0"/>
              <a:t>تلحين:  نزار فارس</a:t>
            </a:r>
          </a:p>
        </p:txBody>
      </p:sp>
    </p:spTree>
    <p:extLst>
      <p:ext uri="{BB962C8B-B14F-4D97-AF65-F5344CB8AC3E}">
        <p14:creationId xmlns:p14="http://schemas.microsoft.com/office/powerpoint/2010/main" val="113038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تِــلْــمــيــذٌ فــي مَــدرَسَــةِ الــحُــبِّ</a:t>
            </a:r>
            <a:br>
              <a:rPr lang="ar-KW" dirty="0"/>
            </a:br>
            <a:r>
              <a:rPr lang="ar-KW" dirty="0"/>
              <a:t>وَجِــئْــتُــكَ كَــي أَتَــعَــلَّــم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As a disciple in the school of Love, </a:t>
            </a:r>
            <a:br>
              <a:rPr lang="en-US" dirty="0"/>
            </a:br>
            <a:r>
              <a:rPr lang="en-US" dirty="0"/>
              <a:t>I approached You, oh Lord, to learn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Tilmīdhon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Madrasatel</a:t>
            </a:r>
            <a:r>
              <a:rPr lang="en-US" dirty="0"/>
              <a:t> </a:t>
            </a:r>
            <a:r>
              <a:rPr lang="en-US" dirty="0" err="1"/>
              <a:t>Ḥubbi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waJi‛tuka</a:t>
            </a:r>
            <a:r>
              <a:rPr lang="en-US" dirty="0"/>
              <a:t> Kay ‛</a:t>
            </a:r>
            <a:r>
              <a:rPr lang="en-US" dirty="0" err="1"/>
              <a:t>Ata‘allam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688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جِــئْــتُــكَ كَــي يَــتَــطَــهَّــرَ قَــلْــبــي</a:t>
            </a:r>
            <a:br>
              <a:rPr lang="ar-KW" dirty="0"/>
            </a:br>
            <a:r>
              <a:rPr lang="ar-KW" dirty="0"/>
              <a:t>فــي يُــنْــبــوعِ الــحُــبِّ الأَعْــظَــم!</a:t>
            </a:r>
            <a:r>
              <a:rPr lang="en-US" dirty="0"/>
              <a:t>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came to refine my heart  </a:t>
            </a:r>
            <a:br>
              <a:rPr lang="en-US" dirty="0"/>
            </a:br>
            <a:r>
              <a:rPr lang="en-US" dirty="0"/>
              <a:t>in the spring of the Supreme Love!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Ji‛tuka</a:t>
            </a:r>
            <a:r>
              <a:rPr lang="en-US" dirty="0"/>
              <a:t> Kay </a:t>
            </a:r>
            <a:r>
              <a:rPr lang="en-US" dirty="0" err="1"/>
              <a:t>Yataṭahhara</a:t>
            </a:r>
            <a:r>
              <a:rPr lang="en-US" dirty="0"/>
              <a:t> </a:t>
            </a:r>
            <a:r>
              <a:rPr lang="en-US" dirty="0" err="1"/>
              <a:t>Qalbī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Yunbū‘el</a:t>
            </a:r>
            <a:r>
              <a:rPr lang="en-US" dirty="0"/>
              <a:t> </a:t>
            </a:r>
            <a:r>
              <a:rPr lang="en-US" dirty="0" err="1"/>
              <a:t>Ḥubbil</a:t>
            </a:r>
            <a:r>
              <a:rPr lang="en-US" dirty="0"/>
              <a:t> ‛</a:t>
            </a:r>
            <a:r>
              <a:rPr lang="en-US" dirty="0" err="1"/>
              <a:t>A‘ẓam</a:t>
            </a:r>
            <a:r>
              <a:rPr lang="en-US" dirty="0"/>
              <a:t>! </a:t>
            </a:r>
          </a:p>
        </p:txBody>
      </p:sp>
    </p:spTree>
    <p:extLst>
      <p:ext uri="{BB962C8B-B14F-4D97-AF65-F5344CB8AC3E}">
        <p14:creationId xmlns:p14="http://schemas.microsoft.com/office/powerpoint/2010/main" val="115529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فَــأَنــا أَحْــيــانًــا أَنْــدَفِــعُ </a:t>
            </a:r>
            <a:br>
              <a:rPr lang="ar-KW" dirty="0"/>
            </a:br>
            <a:r>
              <a:rPr lang="ar-KW" dirty="0"/>
              <a:t>فــي مَــوْجَــةِ غَــضَــبٍ مُــتَــأَزِّم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Oftentimes, I break out into an intense fury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fa‛Anā</a:t>
            </a:r>
            <a:r>
              <a:rPr lang="en-US" dirty="0"/>
              <a:t> ‛</a:t>
            </a:r>
            <a:r>
              <a:rPr lang="en-US" dirty="0" err="1"/>
              <a:t>Aḥyānan</a:t>
            </a:r>
            <a:r>
              <a:rPr lang="en-US" dirty="0"/>
              <a:t> ‛</a:t>
            </a:r>
            <a:r>
              <a:rPr lang="en-US" dirty="0" err="1"/>
              <a:t>Andafe‘u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Mawjati</a:t>
            </a:r>
            <a:r>
              <a:rPr lang="en-US" dirty="0"/>
              <a:t> </a:t>
            </a:r>
            <a:r>
              <a:rPr lang="en-US" dirty="0" err="1"/>
              <a:t>Ghaḍaben</a:t>
            </a:r>
            <a:r>
              <a:rPr lang="en-US" dirty="0"/>
              <a:t> </a:t>
            </a:r>
            <a:r>
              <a:rPr lang="en-US" dirty="0" err="1"/>
              <a:t>Muta‛azzem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745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وَيَــضــيــعُ الــحُــبُّ وَيَــتَــوارى </a:t>
            </a:r>
            <a:br>
              <a:rPr lang="ar-KW" dirty="0"/>
            </a:br>
            <a:r>
              <a:rPr lang="ar-KW" dirty="0"/>
              <a:t>فــي نَــفَــقٍ مَــهْــجــورٍ مُــظْــلِــم!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And I lose the love I carry to a dark place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waYaḍī‘ul</a:t>
            </a:r>
            <a:r>
              <a:rPr lang="en-US" dirty="0"/>
              <a:t> </a:t>
            </a:r>
            <a:r>
              <a:rPr lang="en-US" dirty="0" err="1"/>
              <a:t>Ḥubbu</a:t>
            </a:r>
            <a:r>
              <a:rPr lang="en-US" dirty="0"/>
              <a:t> </a:t>
            </a:r>
            <a:r>
              <a:rPr lang="en-US" dirty="0" err="1"/>
              <a:t>waYatawārā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Nafaqen</a:t>
            </a:r>
            <a:r>
              <a:rPr lang="en-US" dirty="0"/>
              <a:t> </a:t>
            </a:r>
            <a:r>
              <a:rPr lang="en-US" dirty="0" err="1"/>
              <a:t>Mahjūren</a:t>
            </a:r>
            <a:r>
              <a:rPr lang="en-US" dirty="0"/>
              <a:t> </a:t>
            </a:r>
            <a:r>
              <a:rPr lang="en-US" dirty="0" err="1"/>
              <a:t>Muẓlem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20544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ar-KW" dirty="0"/>
              <a:t>مَــهْــزومٌ  قَــلْــبــي، مَــغْــلــوبٌ</a:t>
            </a:r>
            <a:br>
              <a:rPr lang="ar-KW" dirty="0"/>
            </a:br>
            <a:r>
              <a:rPr lang="ar-KW" dirty="0"/>
              <a:t>مِــن كِــبَــرِ الــنَّــفــسِ الــمُــتَــحَــكِّــم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My Heart is so defeated, compelled </a:t>
            </a:r>
            <a:br>
              <a:rPr lang="en-US" dirty="0"/>
            </a:br>
            <a:r>
              <a:rPr lang="en-US" dirty="0"/>
              <a:t>by my overbearing arrogance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Mahzūmon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, </a:t>
            </a:r>
            <a:r>
              <a:rPr lang="en-US" dirty="0" err="1"/>
              <a:t>Maghlūbon</a:t>
            </a:r>
            <a:br>
              <a:rPr lang="en-US" dirty="0"/>
            </a:br>
            <a:r>
              <a:rPr lang="en-US" dirty="0"/>
              <a:t>Min </a:t>
            </a:r>
            <a:r>
              <a:rPr lang="en-US" dirty="0" err="1"/>
              <a:t>Kibari</a:t>
            </a:r>
            <a:r>
              <a:rPr lang="en-US" dirty="0"/>
              <a:t> </a:t>
            </a:r>
            <a:r>
              <a:rPr lang="en-US" dirty="0" err="1"/>
              <a:t>Nnafsil</a:t>
            </a:r>
            <a:r>
              <a:rPr lang="en-US" dirty="0"/>
              <a:t> </a:t>
            </a:r>
            <a:r>
              <a:rPr lang="en-US" dirty="0" err="1"/>
              <a:t>Mutaḥakkem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21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فَـامـنَـحْــنـي الـقُــوَّةَ حَـتَّـى لا </a:t>
            </a:r>
            <a:br>
              <a:rPr lang="ar-KW" dirty="0"/>
            </a:br>
            <a:r>
              <a:rPr lang="ar-KW" dirty="0"/>
              <a:t>يَـغْـلِـبَـنـي الـغَـضَـبُ ..</a:t>
            </a:r>
            <a:r>
              <a:rPr lang="en-US" dirty="0"/>
              <a:t> </a:t>
            </a:r>
            <a:r>
              <a:rPr lang="ar-KW" dirty="0"/>
              <a:t>فَــأَسْـتَـســلِـم!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Grant me strength so I would prevail over </a:t>
            </a:r>
            <a:br>
              <a:rPr lang="en-US" dirty="0"/>
            </a:br>
            <a:r>
              <a:rPr lang="en-US" dirty="0"/>
              <a:t>my anger, not to surrender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faMnaḥnīl</a:t>
            </a:r>
            <a:r>
              <a:rPr lang="en-US" dirty="0"/>
              <a:t> </a:t>
            </a:r>
            <a:r>
              <a:rPr lang="en-US" dirty="0" err="1"/>
              <a:t>Qūwwata</a:t>
            </a:r>
            <a:r>
              <a:rPr lang="en-US" dirty="0"/>
              <a:t> </a:t>
            </a:r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Yaghlibanīl</a:t>
            </a:r>
            <a:r>
              <a:rPr lang="en-US" dirty="0"/>
              <a:t> </a:t>
            </a:r>
            <a:r>
              <a:rPr lang="en-US" dirty="0" err="1"/>
              <a:t>Ghaḍabu</a:t>
            </a:r>
            <a:r>
              <a:rPr lang="en-US" dirty="0"/>
              <a:t>, </a:t>
            </a:r>
            <a:r>
              <a:rPr lang="en-US" dirty="0" err="1"/>
              <a:t>fa‛Astaslem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76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عَــلِّــمْــنــي، فَــأَنــا مُــحْــتــاجٌ </a:t>
            </a:r>
            <a:br>
              <a:rPr lang="ar-KW" dirty="0"/>
            </a:br>
            <a:r>
              <a:rPr lang="ar-KW" dirty="0"/>
              <a:t>أَن أَتَــعَــلَّــم .. أَن أَتَــعَــلَّــم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Teach me, for I need to learn.</a:t>
            </a:r>
          </a:p>
          <a:p>
            <a:r>
              <a:rPr lang="en-US" dirty="0"/>
              <a:t>I need to learn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Allimnī</a:t>
            </a:r>
            <a:r>
              <a:rPr lang="en-US" dirty="0"/>
              <a:t>, </a:t>
            </a:r>
            <a:r>
              <a:rPr lang="en-US" dirty="0" err="1"/>
              <a:t>fa‛Anā</a:t>
            </a:r>
            <a:r>
              <a:rPr lang="en-US" dirty="0"/>
              <a:t> </a:t>
            </a:r>
            <a:r>
              <a:rPr lang="en-US" dirty="0" err="1"/>
              <a:t>Muḥtājon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 ‛</a:t>
            </a:r>
            <a:r>
              <a:rPr lang="en-US" dirty="0" err="1"/>
              <a:t>Ata‘allam</a:t>
            </a:r>
            <a:r>
              <a:rPr lang="en-US" dirty="0"/>
              <a:t> ..‛An ‛</a:t>
            </a:r>
            <a:r>
              <a:rPr lang="en-US" dirty="0" err="1"/>
              <a:t>Ata‘allam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13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عَــلِّــمْــنــي كَــيْــفَ أُحَــقِّــقُ فــيــكَ</a:t>
            </a:r>
            <a:br>
              <a:rPr lang="ar-KW" dirty="0"/>
            </a:br>
            <a:r>
              <a:rPr lang="ar-KW" dirty="0"/>
              <a:t>أَسْــمــى مَــعــانــي الــحُــبِّ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Teach me how, only through You, </a:t>
            </a:r>
            <a:br>
              <a:rPr lang="en-US" dirty="0"/>
            </a:br>
            <a:r>
              <a:rPr lang="en-US" dirty="0"/>
              <a:t>I can achieve the Unconditional Love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Allimnī</a:t>
            </a:r>
            <a:r>
              <a:rPr lang="en-US" dirty="0"/>
              <a:t> </a:t>
            </a:r>
            <a:r>
              <a:rPr lang="en-US" dirty="0" err="1"/>
              <a:t>Kayfa</a:t>
            </a:r>
            <a:r>
              <a:rPr lang="en-US" dirty="0"/>
              <a:t> ‛</a:t>
            </a:r>
            <a:r>
              <a:rPr lang="en-US" dirty="0" err="1"/>
              <a:t>Uḥaqqiqu</a:t>
            </a:r>
            <a:r>
              <a:rPr lang="en-US" dirty="0"/>
              <a:t> </a:t>
            </a:r>
            <a:r>
              <a:rPr lang="en-US" dirty="0" err="1"/>
              <a:t>Fīka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Asmā</a:t>
            </a:r>
            <a:r>
              <a:rPr lang="en-US" dirty="0"/>
              <a:t> </a:t>
            </a:r>
            <a:r>
              <a:rPr lang="en-US" dirty="0" err="1"/>
              <a:t>Ma‘ānīl</a:t>
            </a:r>
            <a:r>
              <a:rPr lang="en-US" dirty="0"/>
              <a:t> </a:t>
            </a:r>
            <a:r>
              <a:rPr lang="en-US" dirty="0" err="1"/>
              <a:t>Ḥubbi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861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عَــلِّــمْــنــي كَــيْــفَ أَعْــفــو وَأَغْــفِــرُ</a:t>
            </a:r>
            <a:br>
              <a:rPr lang="ar-KW" dirty="0"/>
            </a:br>
            <a:r>
              <a:rPr lang="ar-KW" dirty="0"/>
              <a:t>مِــن أَعْــمــاقِ الــقَــلْــبِ 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Teach me how to pardon others </a:t>
            </a:r>
            <a:br>
              <a:rPr lang="en-US" dirty="0"/>
            </a:br>
            <a:r>
              <a:rPr lang="en-US" dirty="0"/>
              <a:t>and earnestly forgive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Allimnī</a:t>
            </a:r>
            <a:r>
              <a:rPr lang="en-US" dirty="0"/>
              <a:t> </a:t>
            </a:r>
            <a:r>
              <a:rPr lang="en-US" dirty="0" err="1"/>
              <a:t>Kayfa</a:t>
            </a:r>
            <a:r>
              <a:rPr lang="en-US" dirty="0"/>
              <a:t> ‛</a:t>
            </a:r>
            <a:r>
              <a:rPr lang="en-US" dirty="0" err="1"/>
              <a:t>A‘fū</a:t>
            </a:r>
            <a:r>
              <a:rPr lang="en-US" dirty="0"/>
              <a:t> </a:t>
            </a:r>
            <a:r>
              <a:rPr lang="en-US" dirty="0" err="1"/>
              <a:t>wa‛Aghfiru</a:t>
            </a:r>
            <a:br>
              <a:rPr lang="en-US" dirty="0"/>
            </a:br>
            <a:r>
              <a:rPr lang="en-US" dirty="0"/>
              <a:t>Min ‛</a:t>
            </a:r>
            <a:r>
              <a:rPr lang="en-US" dirty="0" err="1"/>
              <a:t>A‘māqil</a:t>
            </a:r>
            <a:r>
              <a:rPr lang="en-US" dirty="0"/>
              <a:t> </a:t>
            </a:r>
            <a:r>
              <a:rPr lang="en-US" dirty="0" err="1"/>
              <a:t>Qalbi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946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عَــلِّــمْــنــي كَــيْــفَ تَــسْــمــو مَــعَــكَ</a:t>
            </a:r>
            <a:br>
              <a:rPr lang="ar-KW" dirty="0"/>
            </a:br>
            <a:r>
              <a:rPr lang="ar-KW" dirty="0"/>
              <a:t>وَفــيــكَ عَــواطِــفُ حُــبِّــي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Teach me how, with You and In You</a:t>
            </a:r>
            <a:br>
              <a:rPr lang="en-US" dirty="0"/>
            </a:br>
            <a:r>
              <a:rPr lang="en-US" dirty="0"/>
              <a:t>I can sanctify my feelings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Allimnī</a:t>
            </a:r>
            <a:r>
              <a:rPr lang="en-US" dirty="0"/>
              <a:t> </a:t>
            </a:r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Tasmū</a:t>
            </a:r>
            <a:r>
              <a:rPr lang="en-US" dirty="0"/>
              <a:t> </a:t>
            </a:r>
            <a:r>
              <a:rPr lang="en-US" dirty="0" err="1"/>
              <a:t>Ma‘aka</a:t>
            </a:r>
            <a:br>
              <a:rPr lang="en-US" dirty="0"/>
            </a:br>
            <a:r>
              <a:rPr lang="en-US" dirty="0" err="1"/>
              <a:t>waFīka</a:t>
            </a:r>
            <a:r>
              <a:rPr lang="en-US" dirty="0"/>
              <a:t> ‘</a:t>
            </a:r>
            <a:r>
              <a:rPr lang="en-US" dirty="0" err="1"/>
              <a:t>Awāṭifu</a:t>
            </a:r>
            <a:r>
              <a:rPr lang="en-US" dirty="0"/>
              <a:t> </a:t>
            </a:r>
            <a:r>
              <a:rPr lang="en-US" dirty="0" err="1"/>
              <a:t>Ḥubbī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224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تَــتَــطَــهَّــرُ روحــي فــيــكَ</a:t>
            </a:r>
            <a:br>
              <a:rPr lang="ar-KW" dirty="0"/>
            </a:br>
            <a:r>
              <a:rPr lang="ar-KW" dirty="0"/>
              <a:t>وَتَــعْــلــو فــي أَقْــداسِ الــرَّبِّ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In You my soul is purified </a:t>
            </a:r>
            <a:br>
              <a:rPr lang="en-US" dirty="0"/>
            </a:br>
            <a:r>
              <a:rPr lang="en-US" dirty="0"/>
              <a:t>and upraised before Your Holiness!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Tataṭahharu</a:t>
            </a:r>
            <a:r>
              <a:rPr lang="en-US" dirty="0"/>
              <a:t> </a:t>
            </a:r>
            <a:r>
              <a:rPr lang="en-US" dirty="0" err="1"/>
              <a:t>Rūḥī</a:t>
            </a:r>
            <a:r>
              <a:rPr lang="en-US" dirty="0"/>
              <a:t> </a:t>
            </a:r>
            <a:r>
              <a:rPr lang="en-US" dirty="0" err="1"/>
              <a:t>Fīka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waTa‘lū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Aqdāsi</a:t>
            </a:r>
            <a:r>
              <a:rPr lang="en-US" dirty="0"/>
              <a:t> </a:t>
            </a:r>
            <a:r>
              <a:rPr lang="en-US" dirty="0" err="1"/>
              <a:t>Rrabbi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560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عَــلِّــمْــنــي، فَــأَنــا مُــحْــتــاجٌ </a:t>
            </a:r>
            <a:br>
              <a:rPr lang="ar-KW" dirty="0"/>
            </a:br>
            <a:r>
              <a:rPr lang="ar-KW" dirty="0"/>
              <a:t>أَن أَتَــعَــلَّــم .. أَن أَتَــعَــلَّــم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Teach me, for I need to learn.</a:t>
            </a:r>
          </a:p>
          <a:p>
            <a:r>
              <a:rPr lang="en-US" dirty="0"/>
              <a:t>I need to learn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Allimnī</a:t>
            </a:r>
            <a:r>
              <a:rPr lang="en-US" dirty="0"/>
              <a:t>, </a:t>
            </a:r>
            <a:r>
              <a:rPr lang="en-US" dirty="0" err="1"/>
              <a:t>fa‛Anā</a:t>
            </a:r>
            <a:r>
              <a:rPr lang="en-US" dirty="0"/>
              <a:t> </a:t>
            </a:r>
            <a:r>
              <a:rPr lang="en-US" dirty="0" err="1"/>
              <a:t>Muḥtājon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 ‛</a:t>
            </a:r>
            <a:r>
              <a:rPr lang="en-US" dirty="0" err="1"/>
              <a:t>Ata‘allam</a:t>
            </a:r>
            <a:r>
              <a:rPr lang="en-US" dirty="0"/>
              <a:t> ..‛An ‛</a:t>
            </a:r>
            <a:r>
              <a:rPr lang="en-US" dirty="0" err="1"/>
              <a:t>Ata‘allam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760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تِــلْــمــيــذٌ فــي مَــدْرَسَــةِ الــحُــبِّ</a:t>
            </a:r>
            <a:br>
              <a:rPr lang="ar-KW" dirty="0"/>
            </a:br>
            <a:r>
              <a:rPr lang="ar-KW" dirty="0"/>
              <a:t>وَجِــئْــتُــكَ كَــيْ أَتَــأَمَّــل: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As a disciple in the school of Love, </a:t>
            </a:r>
            <a:br>
              <a:rPr lang="en-US" dirty="0"/>
            </a:br>
            <a:r>
              <a:rPr lang="en-US" dirty="0"/>
              <a:t>I stood before You to envision: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Tilmīdhon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Madrasatil</a:t>
            </a:r>
            <a:r>
              <a:rPr lang="en-US" dirty="0"/>
              <a:t> </a:t>
            </a:r>
            <a:r>
              <a:rPr lang="en-US" dirty="0" err="1"/>
              <a:t>Ḥubbi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waJi‛tuka</a:t>
            </a:r>
            <a:r>
              <a:rPr lang="en-US" dirty="0"/>
              <a:t> Kay ‛</a:t>
            </a:r>
            <a:r>
              <a:rPr lang="en-US" dirty="0" err="1"/>
              <a:t>Ata‛ammal</a:t>
            </a:r>
            <a:r>
              <a:rPr lang="en-U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60045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كَــيْــفَ تَــرَكْــتَ الــخــائِــنَ يَــجْــلِــسُ</a:t>
            </a:r>
            <a:br>
              <a:rPr lang="ar-KW" dirty="0"/>
            </a:br>
            <a:r>
              <a:rPr lang="ar-KW" dirty="0"/>
              <a:t>فــي مــائِــدَةِ </a:t>
            </a:r>
            <a:r>
              <a:rPr lang="ar-KW" dirty="0" err="1"/>
              <a:t>عَــشــائِــكَ</a:t>
            </a:r>
            <a:r>
              <a:rPr lang="ar-KW" dirty="0"/>
              <a:t> يَــأْكُــل!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How You allowed the traitor to sit </a:t>
            </a:r>
            <a:br>
              <a:rPr lang="en-US" dirty="0"/>
            </a:br>
            <a:r>
              <a:rPr lang="en-US" dirty="0"/>
              <a:t>at Your dinner table and have supper!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Taraktal</a:t>
            </a:r>
            <a:r>
              <a:rPr lang="en-US" dirty="0"/>
              <a:t> </a:t>
            </a:r>
            <a:r>
              <a:rPr lang="en-US" dirty="0" err="1"/>
              <a:t>Khā‛ena</a:t>
            </a:r>
            <a:r>
              <a:rPr lang="en-US" dirty="0"/>
              <a:t> </a:t>
            </a:r>
            <a:r>
              <a:rPr lang="en-US" dirty="0" err="1"/>
              <a:t>Yajlisu</a:t>
            </a:r>
            <a:br>
              <a:rPr lang="en-US" dirty="0"/>
            </a:b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Mā‛edati</a:t>
            </a:r>
            <a:r>
              <a:rPr lang="en-US" dirty="0"/>
              <a:t> ‘</a:t>
            </a:r>
            <a:r>
              <a:rPr lang="en-US" dirty="0" err="1"/>
              <a:t>Ashā‛eka</a:t>
            </a:r>
            <a:r>
              <a:rPr lang="en-US" dirty="0"/>
              <a:t> </a:t>
            </a:r>
            <a:r>
              <a:rPr lang="en-US" dirty="0" err="1"/>
              <a:t>Ya‛kul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21419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وَتَــحَــدَّثْــتَ إِلَــيْــهِ بِــعَــطْــفٍ</a:t>
            </a:r>
            <a:br>
              <a:rPr lang="ar-KW" dirty="0"/>
            </a:br>
            <a:r>
              <a:rPr lang="ar-KW" dirty="0"/>
              <a:t>حــيــنَ بِــخُــبْــثٍ جـــاءَ يُــقَــبِّــل!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spoke to him with compassion </a:t>
            </a:r>
            <a:br>
              <a:rPr lang="en-US" dirty="0"/>
            </a:br>
            <a:r>
              <a:rPr lang="en-US" dirty="0"/>
              <a:t>though he came in to kiss with dishonor!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waTaḥaddathta</a:t>
            </a:r>
            <a:r>
              <a:rPr lang="en-US" dirty="0"/>
              <a:t> ‛</a:t>
            </a:r>
            <a:r>
              <a:rPr lang="en-US" dirty="0" err="1"/>
              <a:t>Elayhi</a:t>
            </a:r>
            <a:r>
              <a:rPr lang="en-US" dirty="0"/>
              <a:t> </a:t>
            </a:r>
            <a:r>
              <a:rPr lang="en-US" dirty="0" err="1"/>
              <a:t>bi‘Aṭfen</a:t>
            </a:r>
            <a:br>
              <a:rPr lang="en-US" dirty="0"/>
            </a:br>
            <a:r>
              <a:rPr lang="en-US" dirty="0" err="1"/>
              <a:t>Ḥīna</a:t>
            </a:r>
            <a:r>
              <a:rPr lang="en-US" dirty="0"/>
              <a:t> </a:t>
            </a:r>
            <a:r>
              <a:rPr lang="en-US" dirty="0" err="1"/>
              <a:t>biKhubthen</a:t>
            </a:r>
            <a:r>
              <a:rPr lang="en-US" dirty="0"/>
              <a:t> </a:t>
            </a:r>
            <a:r>
              <a:rPr lang="en-US" dirty="0" err="1"/>
              <a:t>Jā‛a</a:t>
            </a:r>
            <a:r>
              <a:rPr lang="en-US" dirty="0"/>
              <a:t> </a:t>
            </a:r>
            <a:r>
              <a:rPr lang="en-US" dirty="0" err="1"/>
              <a:t>Yuqabbel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3677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لَــمْ </a:t>
            </a:r>
            <a:r>
              <a:rPr lang="ar-KW" dirty="0" err="1"/>
              <a:t>تَــنــهَــرْهُ</a:t>
            </a:r>
            <a:r>
              <a:rPr lang="ar-KW" dirty="0"/>
              <a:t>، لَــمْ تَــفــضَــحْــهُ</a:t>
            </a:r>
            <a:br>
              <a:rPr lang="ar-KW" dirty="0"/>
            </a:br>
            <a:r>
              <a:rPr lang="ar-KW" dirty="0"/>
              <a:t>كُــنــتَ حَــريــصًــا أَنْ لا يَــخْــجَــل!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 did not repel nor expose him </a:t>
            </a:r>
            <a:br>
              <a:rPr lang="en-US" dirty="0"/>
            </a:br>
            <a:r>
              <a:rPr lang="en-US" dirty="0"/>
              <a:t>lest he be shameful!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Lam </a:t>
            </a:r>
            <a:r>
              <a:rPr lang="en-US" dirty="0" err="1"/>
              <a:t>Tanharhu</a:t>
            </a:r>
            <a:r>
              <a:rPr lang="en-US" dirty="0"/>
              <a:t>, Lam </a:t>
            </a:r>
            <a:r>
              <a:rPr lang="en-US" dirty="0" err="1"/>
              <a:t>Tafḍaḥhu</a:t>
            </a:r>
            <a:br>
              <a:rPr lang="en-US" dirty="0"/>
            </a:br>
            <a:r>
              <a:rPr lang="en-US" dirty="0" err="1"/>
              <a:t>Kunta</a:t>
            </a:r>
            <a:r>
              <a:rPr lang="en-US" dirty="0"/>
              <a:t> </a:t>
            </a:r>
            <a:r>
              <a:rPr lang="en-US" dirty="0" err="1"/>
              <a:t>Ḥarīṣan</a:t>
            </a:r>
            <a:r>
              <a:rPr lang="en-US" dirty="0"/>
              <a:t> ‛An La </a:t>
            </a:r>
            <a:r>
              <a:rPr lang="en-US" dirty="0" err="1"/>
              <a:t>Yakhjal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224916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حُــبُّــكَ فَــيْــضٌ، حُــبُّــكَ نَــبْــعٌ</a:t>
            </a:r>
            <a:br>
              <a:rPr lang="ar-KW" dirty="0"/>
            </a:br>
            <a:r>
              <a:rPr lang="ar-KW" dirty="0"/>
              <a:t>حُــبُّــكَ نَــهْــرٌ لا يَــتَــحَــوَّل!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Your Love overflows, Your Love is a spring </a:t>
            </a:r>
            <a:br>
              <a:rPr lang="en-US" dirty="0"/>
            </a:br>
            <a:r>
              <a:rPr lang="en-US" dirty="0"/>
              <a:t>Your Love is a river that does not divert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Ḥubbuka</a:t>
            </a:r>
            <a:r>
              <a:rPr lang="en-US" dirty="0"/>
              <a:t> </a:t>
            </a:r>
            <a:r>
              <a:rPr lang="en-US" dirty="0" err="1"/>
              <a:t>Fayḍon</a:t>
            </a:r>
            <a:r>
              <a:rPr lang="en-US" dirty="0"/>
              <a:t>, </a:t>
            </a:r>
            <a:r>
              <a:rPr lang="en-US" dirty="0" err="1"/>
              <a:t>Ḥubbuka</a:t>
            </a:r>
            <a:r>
              <a:rPr lang="en-US" dirty="0"/>
              <a:t> </a:t>
            </a:r>
            <a:r>
              <a:rPr lang="en-US" dirty="0" err="1"/>
              <a:t>Nab‘on</a:t>
            </a:r>
            <a:br>
              <a:rPr lang="en-US" dirty="0"/>
            </a:br>
            <a:r>
              <a:rPr lang="en-US" dirty="0" err="1"/>
              <a:t>Ḥubbuka</a:t>
            </a:r>
            <a:r>
              <a:rPr lang="en-US" dirty="0"/>
              <a:t> </a:t>
            </a:r>
            <a:r>
              <a:rPr lang="en-US" dirty="0" err="1"/>
              <a:t>Nahron</a:t>
            </a:r>
            <a:r>
              <a:rPr lang="en-US" dirty="0"/>
              <a:t> La </a:t>
            </a:r>
            <a:r>
              <a:rPr lang="en-US" dirty="0" err="1"/>
              <a:t>Yataḥawwal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94957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وَأَنــا الـعَــبْــدُ قَــلــيــلُ الـشَّــأْنِ</a:t>
            </a:r>
            <a:br>
              <a:rPr lang="ar-KW" dirty="0"/>
            </a:br>
            <a:r>
              <a:rPr lang="ar-KW" dirty="0"/>
              <a:t>أَهــيــجُ وَأَغْــضَــبُ، لا أَتَــحَــمَّــل!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And I, the lowly slave, I burst into anger </a:t>
            </a:r>
            <a:br>
              <a:rPr lang="en-US" dirty="0"/>
            </a:br>
            <a:r>
              <a:rPr lang="en-US" dirty="0"/>
              <a:t>and fury, I cannot endure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wa‛Anāl</a:t>
            </a:r>
            <a:r>
              <a:rPr lang="en-US" dirty="0"/>
              <a:t> ‘Abdu </a:t>
            </a:r>
            <a:r>
              <a:rPr lang="en-US" dirty="0" err="1"/>
              <a:t>Qalīlu</a:t>
            </a:r>
            <a:r>
              <a:rPr lang="en-US" dirty="0"/>
              <a:t> </a:t>
            </a:r>
            <a:r>
              <a:rPr lang="en-US" dirty="0" err="1"/>
              <a:t>Sha‛ni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Ahīju</a:t>
            </a:r>
            <a:r>
              <a:rPr lang="en-US" dirty="0"/>
              <a:t> </a:t>
            </a:r>
            <a:r>
              <a:rPr lang="en-US" dirty="0" err="1"/>
              <a:t>wa‛Aghḍabu</a:t>
            </a:r>
            <a:r>
              <a:rPr lang="en-US" dirty="0"/>
              <a:t>, La ‛</a:t>
            </a:r>
            <a:r>
              <a:rPr lang="en-US" dirty="0" err="1"/>
              <a:t>Ataḥammal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80074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عَــلِّــمْــنــي، فَــأَنــا مُــحْــتــاجٌ </a:t>
            </a:r>
            <a:br>
              <a:rPr lang="ar-KW" dirty="0"/>
            </a:br>
            <a:r>
              <a:rPr lang="ar-KW" dirty="0"/>
              <a:t>أَن أَتَــعَــلَّــم .. أَن أَتَــعَــلَّــم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Teach me, for I need to learn.</a:t>
            </a:r>
          </a:p>
          <a:p>
            <a:r>
              <a:rPr lang="en-US" dirty="0"/>
              <a:t>I need to learn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Allimnī</a:t>
            </a:r>
            <a:r>
              <a:rPr lang="en-US" dirty="0"/>
              <a:t>, </a:t>
            </a:r>
            <a:r>
              <a:rPr lang="en-US" dirty="0" err="1"/>
              <a:t>fa‛Anā</a:t>
            </a:r>
            <a:r>
              <a:rPr lang="en-US" dirty="0"/>
              <a:t> </a:t>
            </a:r>
            <a:r>
              <a:rPr lang="en-US" dirty="0" err="1"/>
              <a:t>Muḥtājon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 ‛</a:t>
            </a:r>
            <a:r>
              <a:rPr lang="en-US" dirty="0" err="1"/>
              <a:t>Ata‘allam</a:t>
            </a:r>
            <a:r>
              <a:rPr lang="en-US" dirty="0"/>
              <a:t> ..‛An ‛</a:t>
            </a:r>
            <a:r>
              <a:rPr lang="en-US" dirty="0" err="1"/>
              <a:t>Ata‘allam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79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عَــلِّــمْــنــي كَــيْــفَ أُحَــقِّــقُ فــيــكَ</a:t>
            </a:r>
            <a:br>
              <a:rPr lang="ar-KW" dirty="0"/>
            </a:br>
            <a:r>
              <a:rPr lang="ar-KW" dirty="0"/>
              <a:t>أَسْــمــى مَــعــانــي الــحُــبِّ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Teach me how, only through You, </a:t>
            </a:r>
            <a:br>
              <a:rPr lang="en-US" dirty="0"/>
            </a:br>
            <a:r>
              <a:rPr lang="en-US" dirty="0"/>
              <a:t>I can achieve the Unconditional Love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Allimnī</a:t>
            </a:r>
            <a:r>
              <a:rPr lang="en-US" dirty="0"/>
              <a:t> </a:t>
            </a:r>
            <a:r>
              <a:rPr lang="en-US" dirty="0" err="1"/>
              <a:t>Kayfa</a:t>
            </a:r>
            <a:r>
              <a:rPr lang="en-US" dirty="0"/>
              <a:t> ‛</a:t>
            </a:r>
            <a:r>
              <a:rPr lang="en-US" dirty="0" err="1"/>
              <a:t>Uḥaqqiqu</a:t>
            </a:r>
            <a:r>
              <a:rPr lang="en-US" dirty="0"/>
              <a:t> </a:t>
            </a:r>
            <a:r>
              <a:rPr lang="en-US" dirty="0" err="1"/>
              <a:t>Fīka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Asmā</a:t>
            </a:r>
            <a:r>
              <a:rPr lang="en-US" dirty="0"/>
              <a:t> </a:t>
            </a:r>
            <a:r>
              <a:rPr lang="en-US" dirty="0" err="1"/>
              <a:t>Ma‘ānīl</a:t>
            </a:r>
            <a:r>
              <a:rPr lang="en-US" dirty="0"/>
              <a:t> </a:t>
            </a:r>
            <a:r>
              <a:rPr lang="en-US" dirty="0" err="1"/>
              <a:t>Ḥubbi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571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عَــلِّــمْــنــي كَــيْــفَ أَعْــفــو وَأَغْــفِــرُ</a:t>
            </a:r>
            <a:br>
              <a:rPr lang="ar-KW" dirty="0"/>
            </a:br>
            <a:r>
              <a:rPr lang="ar-KW" dirty="0"/>
              <a:t>مِــن أَعْــمــاقِ الــقَــلْــبِ 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Teach me how to pardon others </a:t>
            </a:r>
            <a:br>
              <a:rPr lang="en-US" dirty="0"/>
            </a:br>
            <a:r>
              <a:rPr lang="en-US" dirty="0"/>
              <a:t>and earnestly forgive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Allimnī</a:t>
            </a:r>
            <a:r>
              <a:rPr lang="en-US" dirty="0"/>
              <a:t> </a:t>
            </a:r>
            <a:r>
              <a:rPr lang="en-US" dirty="0" err="1"/>
              <a:t>Kayfa</a:t>
            </a:r>
            <a:r>
              <a:rPr lang="en-US" dirty="0"/>
              <a:t> ‛</a:t>
            </a:r>
            <a:r>
              <a:rPr lang="en-US" dirty="0" err="1"/>
              <a:t>A‘fū</a:t>
            </a:r>
            <a:r>
              <a:rPr lang="en-US" dirty="0"/>
              <a:t> </a:t>
            </a:r>
            <a:r>
              <a:rPr lang="en-US" dirty="0" err="1"/>
              <a:t>wa‛Aghfiru</a:t>
            </a:r>
            <a:br>
              <a:rPr lang="en-US" dirty="0"/>
            </a:br>
            <a:r>
              <a:rPr lang="en-US" dirty="0"/>
              <a:t>Min ‛</a:t>
            </a:r>
            <a:r>
              <a:rPr lang="en-US" dirty="0" err="1"/>
              <a:t>A‘māqil</a:t>
            </a:r>
            <a:r>
              <a:rPr lang="en-US" dirty="0"/>
              <a:t> </a:t>
            </a:r>
            <a:r>
              <a:rPr lang="en-US" dirty="0" err="1"/>
              <a:t>Qalbi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084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عَــلِّــمْــنــي كَــيْــفَ تَــسْــمــو مَــعَــكَ</a:t>
            </a:r>
            <a:br>
              <a:rPr lang="ar-KW" dirty="0"/>
            </a:br>
            <a:r>
              <a:rPr lang="ar-KW" dirty="0"/>
              <a:t>وَفــيــكَ عَــواطِــفُ حُــبِّــي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Teach me how, with You and In You</a:t>
            </a:r>
            <a:br>
              <a:rPr lang="en-US" dirty="0"/>
            </a:br>
            <a:r>
              <a:rPr lang="en-US" dirty="0"/>
              <a:t>I can sanctify my feelings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Allimnī</a:t>
            </a:r>
            <a:r>
              <a:rPr lang="en-US" dirty="0"/>
              <a:t> </a:t>
            </a:r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Tasmū</a:t>
            </a:r>
            <a:r>
              <a:rPr lang="en-US" dirty="0"/>
              <a:t> </a:t>
            </a:r>
            <a:r>
              <a:rPr lang="en-US" dirty="0" err="1"/>
              <a:t>Ma‘aka</a:t>
            </a:r>
            <a:br>
              <a:rPr lang="en-US" dirty="0"/>
            </a:br>
            <a:r>
              <a:rPr lang="en-US" dirty="0" err="1"/>
              <a:t>waFīka</a:t>
            </a:r>
            <a:r>
              <a:rPr lang="en-US" dirty="0"/>
              <a:t> ‘</a:t>
            </a:r>
            <a:r>
              <a:rPr lang="en-US" dirty="0" err="1"/>
              <a:t>Awāṭifu</a:t>
            </a:r>
            <a:r>
              <a:rPr lang="en-US" dirty="0"/>
              <a:t> </a:t>
            </a:r>
            <a:r>
              <a:rPr lang="en-US" dirty="0" err="1"/>
              <a:t>Ḥubbī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895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تَــتَــطَــهَّــرُ روحــي فــيــكَ</a:t>
            </a:r>
            <a:br>
              <a:rPr lang="ar-KW" dirty="0"/>
            </a:br>
            <a:r>
              <a:rPr lang="ar-KW" dirty="0"/>
              <a:t>وَتَــعْــلــو فــي أَقْــداسِ الــرَّبِّ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In You my soul is purified </a:t>
            </a:r>
            <a:br>
              <a:rPr lang="en-US" dirty="0"/>
            </a:br>
            <a:r>
              <a:rPr lang="en-US" dirty="0"/>
              <a:t>and upraised before Your Holiness!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Tataṭahharu</a:t>
            </a:r>
            <a:r>
              <a:rPr lang="en-US" dirty="0"/>
              <a:t> </a:t>
            </a:r>
            <a:r>
              <a:rPr lang="en-US" dirty="0" err="1"/>
              <a:t>Rūḥī</a:t>
            </a:r>
            <a:r>
              <a:rPr lang="en-US" dirty="0"/>
              <a:t> </a:t>
            </a:r>
            <a:r>
              <a:rPr lang="en-US" dirty="0" err="1"/>
              <a:t>Fīka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waTa‘lū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Aqdāsi</a:t>
            </a:r>
            <a:r>
              <a:rPr lang="en-US" dirty="0"/>
              <a:t> </a:t>
            </a:r>
            <a:r>
              <a:rPr lang="en-US" dirty="0" err="1"/>
              <a:t>Rrabbi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959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عَــلِّــمْــنــي، فَــأَنــا مُــحْــتــاجٌ </a:t>
            </a:r>
            <a:br>
              <a:rPr lang="ar-KW" dirty="0"/>
            </a:br>
            <a:r>
              <a:rPr lang="ar-KW" dirty="0"/>
              <a:t>أَن أَتَــعَــلَّــم .. أَن أَتَــعَــلَّــم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Teach me, for I need to learn.</a:t>
            </a:r>
          </a:p>
          <a:p>
            <a:r>
              <a:rPr lang="en-US" dirty="0"/>
              <a:t>I need to learn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‘</a:t>
            </a:r>
            <a:r>
              <a:rPr lang="en-US" dirty="0" err="1"/>
              <a:t>Allimnī</a:t>
            </a:r>
            <a:r>
              <a:rPr lang="en-US" dirty="0"/>
              <a:t>, </a:t>
            </a:r>
            <a:r>
              <a:rPr lang="en-US" dirty="0" err="1"/>
              <a:t>fa‛Anā</a:t>
            </a:r>
            <a:r>
              <a:rPr lang="en-US" dirty="0"/>
              <a:t> </a:t>
            </a:r>
            <a:r>
              <a:rPr lang="en-US" dirty="0" err="1"/>
              <a:t>Muḥtājon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‛An ‛</a:t>
            </a:r>
            <a:r>
              <a:rPr lang="en-US" dirty="0" err="1"/>
              <a:t>Ata‘allam</a:t>
            </a:r>
            <a:r>
              <a:rPr lang="en-US" dirty="0"/>
              <a:t> ..‛An ‛</a:t>
            </a:r>
            <a:r>
              <a:rPr lang="en-US" dirty="0" err="1"/>
              <a:t>Ata‘allam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33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Hymns Template (NFGM BG 90%)" id="{4CBCA61D-E0B1-463F-9E96-02C3F2175DD1}" vid="{14E441D1-9295-403A-AFAE-98D8F58E53A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682</TotalTime>
  <Words>987</Words>
  <Application>Microsoft Office PowerPoint</Application>
  <PresentationFormat>Widescreen</PresentationFormat>
  <Paragraphs>91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5_Office Theme</vt:lpstr>
      <vt:lpstr>1_Office Theme</vt:lpstr>
      <vt:lpstr>مُــحْــتــاجٌ أَن أَتَــعَــلَّــم</vt:lpstr>
      <vt:lpstr>PowerPoint Presentation</vt:lpstr>
      <vt:lpstr>تِــلْــمــيــذٌ فــي مَــدرَسَــةِ الــحُــبِّ وَجِــئْــتُــكَ كَــي أَتَــعَــلَّــم</vt:lpstr>
      <vt:lpstr>جِــئْــتُــكَ كَــي يَــتَــطَــهَّــرَ قَــلْــبــي فــي يُــنْــبــوعِ الــحُــبِّ الأَعْــظَــم! </vt:lpstr>
      <vt:lpstr>فَــأَنــا أَحْــيــانًــا أَنْــدَفِــعُ  فــي مَــوْجَــةِ غَــضَــبٍ مُــتَــأَزِّم</vt:lpstr>
      <vt:lpstr>وَيَــضــيــعُ الــحُــبُّ وَيَــتَــوارى  فــي نَــفَــقٍ مَــهْــجــورٍ مُــظْــلِــم!</vt:lpstr>
      <vt:lpstr> مَــهْــزومٌ  قَــلْــبــي، مَــغْــلــوبٌ مِــن كِــبَــرِ الــنَّــفــسِ الــمُــتَــحَــكِّــم</vt:lpstr>
      <vt:lpstr>فَـامـنَـحْــنـي الـقُــوَّةَ حَـتَّـى لا  يَـغْـلِـبَـنـي الـغَـضَـبُ .. فَــأَسْـتَـســلِـم!</vt:lpstr>
      <vt:lpstr>عَــلِّــمْــنــي، فَــأَنــا مُــحْــتــاجٌ  أَن أَتَــعَــلَّــم .. أَن أَتَــعَــلَّــم</vt:lpstr>
      <vt:lpstr>عَــلِّــمْــنــي كَــيْــفَ أُحَــقِّــقُ فــيــكَ أَسْــمــى مَــعــانــي الــحُــبِّ</vt:lpstr>
      <vt:lpstr>عَــلِّــمْــنــي كَــيْــفَ أَعْــفــو وَأَغْــفِــرُ مِــن أَعْــمــاقِ الــقَــلْــبِ  </vt:lpstr>
      <vt:lpstr>عَــلِّــمْــنــي كَــيْــفَ تَــسْــمــو مَــعَــكَ وَفــيــكَ عَــواطِــفُ حُــبِّــي</vt:lpstr>
      <vt:lpstr>تَــتَــطَــهَّــرُ روحــي فــيــكَ وَتَــعْــلــو فــي أَقْــداسِ الــرَّبِّ</vt:lpstr>
      <vt:lpstr>عَــلِّــمْــنــي، فَــأَنــا مُــحْــتــاجٌ  أَن أَتَــعَــلَّــم .. أَن أَتَــعَــلَّــم</vt:lpstr>
      <vt:lpstr>تِــلْــمــيــذٌ فــي مَــدْرَسَــةِ الــحُــبِّ وَجِــئْــتُــكَ كَــيْ أَتَــأَمَّــل:</vt:lpstr>
      <vt:lpstr>كَــيْــفَ تَــرَكْــتَ الــخــائِــنَ يَــجْــلِــسُ فــي مــائِــدَةِ عَــشــائِــكَ يَــأْكُــل!</vt:lpstr>
      <vt:lpstr>وَتَــحَــدَّثْــتَ إِلَــيْــهِ بِــعَــطْــفٍ حــيــنَ بِــخُــبْــثٍ جـــاءَ يُــقَــبِّــل!</vt:lpstr>
      <vt:lpstr>لَــمْ تَــنــهَــرْهُ، لَــمْ تَــفــضَــحْــهُ كُــنــتَ حَــريــصًــا أَنْ لا يَــخْــجَــل!</vt:lpstr>
      <vt:lpstr>حُــبُّــكَ فَــيْــضٌ، حُــبُّــكَ نَــبْــعٌ حُــبُّــكَ نَــهْــرٌ لا يَــتَــحَــوَّل!</vt:lpstr>
      <vt:lpstr>وَأَنــا الـعَــبْــدُ قَــلــيــلُ الـشَّــأْنِ أَهــيــجُ وَأَغْــضَــبُ، لا أَتَــحَــمَّــل!</vt:lpstr>
      <vt:lpstr>عَــلِّــمْــنــي، فَــأَنــا مُــحْــتــاجٌ  أَن أَتَــعَــلَّــم .. أَن أَتَــعَــلَّــم</vt:lpstr>
      <vt:lpstr>عَــلِّــمْــنــي كَــيْــفَ أُحَــقِّــقُ فــيــكَ أَسْــمــى مَــعــانــي الــحُــبِّ</vt:lpstr>
      <vt:lpstr>عَــلِّــمْــنــي كَــيْــفَ أَعْــفــو وَأَغْــفِــرُ مِــن أَعْــمــاقِ الــقَــلْــبِ  </vt:lpstr>
      <vt:lpstr>عَــلِّــمْــنــي كَــيْــفَ تَــسْــمــو مَــعَــكَ وَفــيــكَ عَــواطِــفُ حُــبِّــي</vt:lpstr>
      <vt:lpstr>تَــتَــطَــهَّــرُ روحــي فــيــكَ وَتَــعْــلــو فــي أَقْــداسِ الــرَّبِّ</vt:lpstr>
      <vt:lpstr>عَــلِّــمْــنــي، فَــأَنــا مُــحْــتــاجٌ  أَن أَتَــعَــلَّــم .. أَن أَتَــعَــلَّــم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1</cp:revision>
  <dcterms:created xsi:type="dcterms:W3CDTF">2014-06-01T05:24:09Z</dcterms:created>
  <dcterms:modified xsi:type="dcterms:W3CDTF">2025-09-08T12:18:50Z</dcterms:modified>
  <cp:category/>
</cp:coreProperties>
</file>