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2"/>
  </p:notesMasterIdLst>
  <p:handoutMasterIdLst>
    <p:handoutMasterId r:id="rId13"/>
  </p:handoutMasterIdLst>
  <p:sldIdLst>
    <p:sldId id="299" r:id="rId2"/>
    <p:sldId id="306" r:id="rId3"/>
    <p:sldId id="286" r:id="rId4"/>
    <p:sldId id="259" r:id="rId5"/>
    <p:sldId id="270" r:id="rId6"/>
    <p:sldId id="307" r:id="rId7"/>
    <p:sldId id="274" r:id="rId8"/>
    <p:sldId id="308" r:id="rId9"/>
    <p:sldId id="309" r:id="rId10"/>
    <p:sldId id="298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45" autoAdjust="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56" y="10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12/08/2026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12/08/2026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</p:spPr>
        <p:txBody>
          <a:bodyPr/>
          <a:lstStyle/>
          <a:p>
            <a:r>
              <a:rPr lang="ar-KW" dirty="0"/>
              <a:t>حَـبـيـبـي أيـا مَـن لأَجـلـي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كلمات: زكريا عوض الله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ABD004-C6AD-E7CD-138D-23DFD43B7C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تلحين: إيليا زكريا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حَـبـيـبـي أَيـا مَـن لأَجـلـي جُـرِحـتَ </a:t>
            </a:r>
            <a:br>
              <a:rPr lang="ar-KW" dirty="0"/>
            </a:br>
            <a:r>
              <a:rPr lang="ar-KW" dirty="0"/>
              <a:t>وَعَـنِّـي ذُبِـحـتَ بـأيـدي الـخُـطـاة</a:t>
            </a:r>
            <a:br>
              <a:rPr lang="ar-LB" dirty="0"/>
            </a:br>
            <a:r>
              <a:rPr lang="ar-KW" dirty="0"/>
              <a:t>أراكَ حَـبـيـبـي بِـذَنـبـي صُـلِـبـتَ</a:t>
            </a:r>
            <a:br>
              <a:rPr lang="ar-KW" dirty="0"/>
            </a:br>
            <a:r>
              <a:rPr lang="ar-KW" dirty="0"/>
              <a:t>وكَــأســي شَــرِبــتَ وأنــتَ الإلــه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أراكَ حُــسِــبــتَ مَــعَ الآثِــمــيــن</a:t>
            </a:r>
            <a:br>
              <a:rPr lang="ar-KW" dirty="0"/>
            </a:br>
            <a:r>
              <a:rPr lang="ar-KW" dirty="0"/>
              <a:t>فَــتــاجٌ مِــنَ الـشَّــوكِ فَــوقَ الـجَـبـيـن</a:t>
            </a:r>
            <a:br>
              <a:rPr lang="ar-LB" dirty="0"/>
            </a:br>
            <a:r>
              <a:rPr lang="ar-KW" dirty="0"/>
              <a:t>وَلِــصٌ يَـــســـارًا وَلِـــصٌ يَــمــيــن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3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وَأصــواتُ جُــنــدٍ لَــكَ قــائِــلــيــن:</a:t>
            </a:r>
            <a:br>
              <a:rPr lang="ar-KW" dirty="0"/>
            </a:br>
            <a:r>
              <a:rPr lang="ar-KW" dirty="0"/>
              <a:t>لِــتَــنــجُ إِذا كُــنــتَ أَنــتَ الإِلـــه</a:t>
            </a:r>
            <a:br>
              <a:rPr lang="ar-LB" dirty="0"/>
            </a:br>
            <a:r>
              <a:rPr lang="ar-KW" dirty="0"/>
              <a:t>هَــوانًـا وَعــارًا وَمُــرًّا سَــقــوكَ</a:t>
            </a:r>
            <a:br>
              <a:rPr lang="ar-KW" dirty="0"/>
            </a:br>
            <a:r>
              <a:rPr lang="ar-KW" dirty="0"/>
              <a:t>وَلَــم يَــعــرِفــوكَ وَلَــم يَــعــلَــمــوا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7080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بِـأنَّـكَ مِـن أجـلِـهِـم قَــد أتَـيـتَ لَـهُـم</a:t>
            </a:r>
            <a:br>
              <a:rPr lang="ar-KW" dirty="0"/>
            </a:br>
            <a:r>
              <a:rPr lang="ar-KW" dirty="0"/>
              <a:t>وَارتَــضَــيــتَ بِــمــا قَــدَّمــوا</a:t>
            </a:r>
            <a:br>
              <a:rPr lang="ar-LB" dirty="0"/>
            </a:br>
            <a:r>
              <a:rPr lang="ar-KW" dirty="0"/>
              <a:t>وَأنَّــكَ مِــن أجــلِ كُــلِّ الأنــام</a:t>
            </a:r>
            <a:br>
              <a:rPr lang="ar-KW" dirty="0"/>
            </a:br>
            <a:r>
              <a:rPr lang="ar-KW" dirty="0"/>
              <a:t>بِــصَــبــرٍ تَــحَــمَّــلــتَ كُــلَّ الآلام</a:t>
            </a:r>
            <a:br>
              <a:rPr lang="ar-LB" dirty="0"/>
            </a:br>
            <a:r>
              <a:rPr lang="ar-KW" dirty="0"/>
              <a:t>وَذُقــتَ الـعَــذابَ وَمُــرَّ الـسِّــقــام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048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91022-DA18-62DA-42B1-1FD1C5CA1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4D329-C2FF-8D6B-73B4-6A98056AC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حَـبـيـبـي لِـكَـي تَـمـحـو عَـنِّي الآثـام</a:t>
            </a:r>
            <a:br>
              <a:rPr lang="ar-KW" dirty="0"/>
            </a:br>
            <a:r>
              <a:rPr lang="ar-KW" dirty="0"/>
              <a:t>تَــجَــرَّعــتَ كَــأســي وَأنــتَ الإِلــه</a:t>
            </a:r>
            <a:br>
              <a:rPr lang="ar-LB" dirty="0"/>
            </a:br>
            <a:r>
              <a:rPr lang="ar-KW" dirty="0"/>
              <a:t>حَـبـيـبـي لِـكَـي تَـمـحـو عَـنِّي الآثـام</a:t>
            </a:r>
            <a:br>
              <a:rPr lang="ar-KW" dirty="0"/>
            </a:br>
            <a:r>
              <a:rPr lang="ar-KW" dirty="0"/>
              <a:t>تَــجَــرَّعــتَ كَــأســي وَأنــتَ الإِلــه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17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 حَـبـيـبـي وَأنـتَ الـذي مـا فَـعَـلـتَ رَدِيًّـا </a:t>
            </a:r>
            <a:br>
              <a:rPr lang="ar-KW" dirty="0"/>
            </a:br>
            <a:r>
              <a:rPr lang="ar-KW" dirty="0"/>
              <a:t>جُــعِــلــتَ لأجــلـي رَدِيّ </a:t>
            </a:r>
            <a:br>
              <a:rPr lang="ar-LB" dirty="0"/>
            </a:br>
            <a:r>
              <a:rPr lang="ar-KW" dirty="0"/>
              <a:t>كَـشـاةٍ تُـسـاقُ إلـى الـذَّبـحِ سِـرتَ </a:t>
            </a:r>
            <a:br>
              <a:rPr lang="ar-KW" dirty="0"/>
            </a:br>
            <a:r>
              <a:rPr lang="ar-KW" dirty="0"/>
              <a:t>وَكـالـلِّـصِّ صِـرتَ أَيـا سَـيِّـدي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98656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F81FE3-A4F9-4E10-A053-C92CF8B5F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F4B28-3847-FCA9-F409-A4FD5423B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فَـيـا لِــيَ مِــن آثِــمٍ مُــعــتَــدي</a:t>
            </a:r>
            <a:br>
              <a:rPr lang="ar-KW" dirty="0"/>
            </a:br>
            <a:r>
              <a:rPr lang="ar-KW" dirty="0"/>
              <a:t>وَيـا لَـكَ مِــن غـافِــرٍ مُــفــتَــدي </a:t>
            </a:r>
            <a:br>
              <a:rPr lang="ar-LB" dirty="0"/>
            </a:br>
            <a:r>
              <a:rPr lang="ar-KW" dirty="0"/>
              <a:t>تُــــدَقُّ يَــــداهُ فِـــــداءَ يَــــدي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07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6C54D9-DF88-CDE7-E6AB-778FDADA6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195130-0970-D140-7267-8566300CA4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فَــمـاذا أرُدُّ لَــكَ سَــيِّــدي</a:t>
            </a:r>
            <a:br>
              <a:rPr lang="ar-KW" dirty="0"/>
            </a:br>
            <a:r>
              <a:rPr lang="ar-KW" dirty="0"/>
              <a:t>وَأنــتَ الـعَــلِــيُّ وَأنــتَ الإلــه</a:t>
            </a:r>
            <a:br>
              <a:rPr lang="ar-LB" dirty="0"/>
            </a:br>
            <a:r>
              <a:rPr lang="ar-KW" dirty="0"/>
              <a:t>لَــكَ الـقَــلــبُ أُهــديــهِ طــولَ الـحَــيــاة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154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333</TotalTime>
  <Words>169</Words>
  <Application>Microsoft Office PowerPoint</Application>
  <PresentationFormat>Widescreen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5_Office Theme</vt:lpstr>
      <vt:lpstr>حَـبـيـبـي أيـا مَـن لأَجـلـي</vt:lpstr>
      <vt:lpstr>حَـبـيـبـي أَيـا مَـن لأَجـلـي جُـرِحـتَ  وَعَـنِّـي ذُبِـحـتَ بـأيـدي الـخُـطـاة أراكَ حَـبـيـبـي بِـذَنـبـي صُـلِـبـتَ وكَــأســي شَــرِبــتَ وأنــتَ الإلــه</vt:lpstr>
      <vt:lpstr>أراكَ حُــسِــبــتَ مَــعَ الآثِــمــيــن فَــتــاجٌ مِــنَ الـشَّــوكِ فَــوقَ الـجَـبـيـن وَلِــصٌ يَـــســـارًا وَلِـــصٌ يَــمــيــن</vt:lpstr>
      <vt:lpstr>وَأصــواتُ جُــنــدٍ لَــكَ قــائِــلــيــن: لِــتَــنــجُ إِذا كُــنــتَ أَنــتَ الإِلـــه هَــوانًـا وَعــارًا وَمُــرًّا سَــقــوكَ وَلَــم يَــعــرِفــوكَ وَلَــم يَــعــلَــمــوا</vt:lpstr>
      <vt:lpstr>بِـأنَّـكَ مِـن أجـلِـهِـم قَــد أتَـيـتَ لَـهُـم وَارتَــضَــيــتَ بِــمــا قَــدَّمــوا وَأنَّــكَ مِــن أجــلِ كُــلِّ الأنــام بِــصَــبــرٍ تَــحَــمَّــلــتَ كُــلَّ الآلام وَذُقــتَ الـعَــذابَ وَمُــرَّ الـسِّــقــام</vt:lpstr>
      <vt:lpstr>حَـبـيـبـي لِـكَـي تَـمـحـو عَـنِّي الآثـام تَــجَــرَّعــتَ كَــأســي وَأنــتَ الإِلــه حَـبـيـبـي لِـكَـي تَـمـحـو عَـنِّي الآثـام تَــجَــرَّعــتَ كَــأســي وَأنــتَ الإِلــه</vt:lpstr>
      <vt:lpstr> حَـبـيـبـي وَأنـتَ الـذي مـا فَـعَـلـتَ رَدِيًّـا  جُــعِــلــتَ لأجــلـي رَدِيّ  كَـشـاةٍ تُـسـاقُ إلـى الـذَّبـحِ سِـرتَ  وَكـالـلِّـصِّ صِـرتَ أَيـا سَـيِّـدي</vt:lpstr>
      <vt:lpstr>فَـيـا لِــيَ مِــن آثِــمٍ مُــعــتَــدي وَيـا لَـكَ مِــن غـافِــرٍ مُــفــتَــدي  تُــــدَقُّ يَــــداهُ فِـــــداءَ يَــــدي</vt:lpstr>
      <vt:lpstr>فَــمـاذا أرُدُّ لَــكَ سَــيِّــدي وَأنــتَ الـعَــلِــيُّ وَأنــتَ الإلــه لَــكَ الـقَــلــبُ أُهــديــهِ طــولَ الـحَــيــاة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68</cp:revision>
  <dcterms:created xsi:type="dcterms:W3CDTF">2014-06-01T05:24:09Z</dcterms:created>
  <dcterms:modified xsi:type="dcterms:W3CDTF">2026-08-12T12:17:44Z</dcterms:modified>
  <cp:category/>
</cp:coreProperties>
</file>