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2" r:id="rId1"/>
  </p:sldMasterIdLst>
  <p:notesMasterIdLst>
    <p:notesMasterId r:id="rId11"/>
  </p:notesMasterIdLst>
  <p:sldIdLst>
    <p:sldId id="265" r:id="rId2"/>
    <p:sldId id="256" r:id="rId3"/>
    <p:sldId id="257" r:id="rId4"/>
    <p:sldId id="260" r:id="rId5"/>
    <p:sldId id="266" r:id="rId6"/>
    <p:sldId id="258" r:id="rId7"/>
    <p:sldId id="262" r:id="rId8"/>
    <p:sldId id="267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11" d="100"/>
          <a:sy n="111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2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57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1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5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971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142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413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686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7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642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91FEE-D507-008E-F939-CC65FE680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وسَـــيَـــمْـــسَــــحُ الـــلَّــــهُ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911C5-F72B-72E3-B642-3871B9835A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God Will Wipe Away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04261-6A36-94C4-90B2-0799AB6D63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waSayamsaḥu</a:t>
            </a:r>
            <a:r>
              <a:rPr lang="en-US" dirty="0"/>
              <a:t> ‛</a:t>
            </a:r>
            <a:r>
              <a:rPr lang="en-US" dirty="0" err="1"/>
              <a:t>Llāhu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10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27411" y="5686722"/>
            <a:ext cx="11737178" cy="640080"/>
          </a:xfrm>
        </p:spPr>
        <p:txBody>
          <a:bodyPr/>
          <a:lstStyle/>
          <a:p>
            <a:r>
              <a:rPr lang="en-US" dirty="0"/>
              <a:t>Music, Arranged and Recorded by: Salam </a:t>
            </a:r>
            <a:r>
              <a:rPr lang="en-US" dirty="0" err="1"/>
              <a:t>Ameish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27411" y="4948250"/>
            <a:ext cx="11737178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</a:t>
            </a:r>
            <a:r>
              <a:rPr lang="en-US" dirty="0"/>
              <a:t>‘ </a:t>
            </a:r>
            <a:r>
              <a:rPr lang="en-US" dirty="0" err="1"/>
              <a:t>waTasjīl</a:t>
            </a:r>
            <a:r>
              <a:rPr lang="en-US" dirty="0"/>
              <a:t>: Salam </a:t>
            </a:r>
            <a:r>
              <a:rPr lang="en-US" dirty="0" err="1"/>
              <a:t>Ameish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5E70796-9C80-61E6-80C3-D7A7157470E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27411" y="4202952"/>
            <a:ext cx="11737178" cy="640080"/>
          </a:xfrm>
        </p:spPr>
        <p:txBody>
          <a:bodyPr/>
          <a:lstStyle/>
          <a:p>
            <a:r>
              <a:rPr lang="ar-KW" dirty="0"/>
              <a:t>تلحين وتوزيع وتسجيل: سلام عميش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FCC9029-238A-F6B9-A2C3-3BDA0BC87D6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27411" y="2015072"/>
            <a:ext cx="11737178" cy="640080"/>
          </a:xfrm>
        </p:spPr>
        <p:txBody>
          <a:bodyPr/>
          <a:lstStyle/>
          <a:p>
            <a:r>
              <a:rPr lang="en-US" dirty="0"/>
              <a:t>Revelation of John 21: 4-5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BA1F6E9F-ED68-8733-FC98-68B4D4A48BE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27411" y="1253490"/>
            <a:ext cx="11737178" cy="640080"/>
          </a:xfrm>
        </p:spPr>
        <p:txBody>
          <a:bodyPr/>
          <a:lstStyle/>
          <a:p>
            <a:r>
              <a:rPr lang="de-DE" dirty="0"/>
              <a:t>Min </a:t>
            </a:r>
            <a:r>
              <a:rPr lang="de-DE" dirty="0" err="1"/>
              <a:t>Ru‛yā</a:t>
            </a:r>
            <a:r>
              <a:rPr lang="de-DE" dirty="0"/>
              <a:t> </a:t>
            </a:r>
            <a:r>
              <a:rPr lang="de-DE" dirty="0" err="1"/>
              <a:t>Yūḥnnā</a:t>
            </a:r>
            <a:r>
              <a:rPr lang="de-DE" dirty="0"/>
              <a:t>: 21: 4-5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2A53ED1E-17B2-ED7F-F8B2-9ADE1D5D656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27411" y="520718"/>
            <a:ext cx="11737178" cy="640080"/>
          </a:xfrm>
        </p:spPr>
        <p:txBody>
          <a:bodyPr/>
          <a:lstStyle/>
          <a:p>
            <a:r>
              <a:rPr lang="ar-KW" dirty="0"/>
              <a:t>من رؤيا يوحنا </a:t>
            </a:r>
            <a:r>
              <a:rPr lang="en-US" dirty="0"/>
              <a:t>5-4 :21</a:t>
            </a:r>
            <a:endParaRPr lang="ar-KW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وسَــيَــمــسَــحُ الــلَّــهُ كُــلَّ دَمـعَـــةٍ </a:t>
            </a:r>
            <a:br>
              <a:rPr lang="ar-KW" dirty="0"/>
            </a:br>
            <a:r>
              <a:rPr lang="ar-KW" dirty="0"/>
              <a:t>مِـــن عُــيــونِــنــــا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God will wipe away every tear from our eyes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waSayamsaḥu</a:t>
            </a:r>
            <a:r>
              <a:rPr lang="en-US" dirty="0"/>
              <a:t> </a:t>
            </a:r>
            <a:r>
              <a:rPr lang="en-US" dirty="0" err="1"/>
              <a:t>Llāhu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Damʻaten</a:t>
            </a:r>
            <a:r>
              <a:rPr lang="en-US" dirty="0"/>
              <a:t> Min </a:t>
            </a:r>
            <a:r>
              <a:rPr lang="en-US" dirty="0" err="1"/>
              <a:t>ʻUyūninā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وَالـمَــوْتُ لا يَــكــونُ فــي مــا بَــعْـــد </a:t>
            </a:r>
            <a:br>
              <a:rPr lang="ar-KW" dirty="0"/>
            </a:br>
            <a:r>
              <a:rPr lang="ar-KW" dirty="0"/>
              <a:t>كُـــلُّ شَـــيءٍ جَـــديـــــــد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there shall be no more death </a:t>
            </a:r>
            <a:br>
              <a:rPr lang="en-US" dirty="0"/>
            </a:br>
            <a:r>
              <a:rPr lang="en-US" dirty="0"/>
              <a:t>All things are anew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walMawtu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Yakūnu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Baʻd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Shay‛en</a:t>
            </a:r>
            <a:r>
              <a:rPr lang="en-US" dirty="0"/>
              <a:t> </a:t>
            </a:r>
            <a:r>
              <a:rPr lang="en-US" dirty="0" err="1"/>
              <a:t>Jadīd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30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وسَــيَــمــسَــحُ الــلَّــهُ كُــلَّ دَمـعَـــةٍ </a:t>
            </a:r>
            <a:br>
              <a:rPr lang="ar-KW" dirty="0"/>
            </a:br>
            <a:r>
              <a:rPr lang="ar-KW" dirty="0"/>
              <a:t>مِـــن عُــيــونِــنــــا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God will wipe away every tear from our eyes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waSayamsaḥu</a:t>
            </a:r>
            <a:r>
              <a:rPr lang="en-US" dirty="0"/>
              <a:t> </a:t>
            </a:r>
            <a:r>
              <a:rPr lang="en-US" dirty="0" err="1"/>
              <a:t>Llāhu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Damʻaten</a:t>
            </a:r>
            <a:r>
              <a:rPr lang="en-US" dirty="0"/>
              <a:t> Min </a:t>
            </a:r>
            <a:r>
              <a:rPr lang="en-US" dirty="0" err="1"/>
              <a:t>ʻUyūninā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205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وَجَــــعٌ، لا حُـــــزْنٌ وَلا صُـــــراخ </a:t>
            </a:r>
            <a:br>
              <a:rPr lang="ar-KW" dirty="0"/>
            </a:br>
            <a:r>
              <a:rPr lang="ar-KW" dirty="0"/>
              <a:t>يَــكـــونُ فـــي مــا بَــعْــــد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There shall be no more pain, no sorrow, nor crying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Wajaʻun</a:t>
            </a:r>
            <a:r>
              <a:rPr lang="en-US" dirty="0"/>
              <a:t>,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Ḥuznon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Ṣurākh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Yakūnu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Baʻd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012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فَـالجـالِــسُ عَـلَـى الـعَـرشِ هـا قَــد صَـنَـع</a:t>
            </a:r>
            <a:br>
              <a:rPr lang="ar-KW" dirty="0"/>
            </a:br>
            <a:r>
              <a:rPr lang="ar-KW" dirty="0"/>
              <a:t>كُـــلَّ شَـــيءٍ جَـــديـــــــد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He who sits on the throne </a:t>
            </a:r>
            <a:br>
              <a:rPr lang="en-US" dirty="0"/>
            </a:br>
            <a:r>
              <a:rPr lang="en-US" dirty="0"/>
              <a:t>has made all things new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falJālisu</a:t>
            </a:r>
            <a:r>
              <a:rPr lang="en-US" dirty="0"/>
              <a:t> </a:t>
            </a:r>
            <a:r>
              <a:rPr lang="en-US" dirty="0" err="1"/>
              <a:t>ʻAlāl</a:t>
            </a:r>
            <a:r>
              <a:rPr lang="en-US" dirty="0"/>
              <a:t> </a:t>
            </a:r>
            <a:r>
              <a:rPr lang="en-US" dirty="0" err="1"/>
              <a:t>ʻArshi</a:t>
            </a:r>
            <a:r>
              <a:rPr lang="en-US" dirty="0"/>
              <a:t>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Ṣanaʻ</a:t>
            </a:r>
            <a:br>
              <a:rPr lang="en-US" dirty="0"/>
            </a:b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Shay‛en</a:t>
            </a:r>
            <a:r>
              <a:rPr lang="en-US" dirty="0"/>
              <a:t> </a:t>
            </a:r>
            <a:r>
              <a:rPr lang="en-US" dirty="0" err="1"/>
              <a:t>Jadīd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73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وسَــيَــمــسَــحُ الــلَّــهُ كُــلَّ دَمـعَـــةٍ </a:t>
            </a:r>
            <a:br>
              <a:rPr lang="ar-KW" dirty="0"/>
            </a:br>
            <a:r>
              <a:rPr lang="ar-KW" dirty="0"/>
              <a:t>مِـــن عُــيــونِــنــــا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God will wipe away every tear from our eyes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waSayamsaḥu</a:t>
            </a:r>
            <a:r>
              <a:rPr lang="en-US" dirty="0"/>
              <a:t> </a:t>
            </a:r>
            <a:r>
              <a:rPr lang="en-US" dirty="0" err="1"/>
              <a:t>Llāhu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Damʻaten</a:t>
            </a:r>
            <a:r>
              <a:rPr lang="en-US" dirty="0"/>
              <a:t> Min </a:t>
            </a:r>
            <a:r>
              <a:rPr lang="en-US" dirty="0" err="1"/>
              <a:t>ʻUyūninā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557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104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</TotalTime>
  <Words>231</Words>
  <Application>Microsoft Office PowerPoint</Application>
  <PresentationFormat>Widescreen</PresentationFormat>
  <Paragraphs>28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Times New Roman</vt:lpstr>
      <vt:lpstr>Calibri</vt:lpstr>
      <vt:lpstr>Calibri Light</vt:lpstr>
      <vt:lpstr>Arial</vt:lpstr>
      <vt:lpstr>5_Office Theme</vt:lpstr>
      <vt:lpstr>وسَـــيَـــمْـــسَــــحُ الـــلَّــــهُ</vt:lpstr>
      <vt:lpstr>PowerPoint Presentation</vt:lpstr>
      <vt:lpstr>وسَــيَــمــسَــحُ الــلَّــهُ كُــلَّ دَمـعَـــةٍ  مِـــن عُــيــونِــنــــا </vt:lpstr>
      <vt:lpstr>وَالـمَــوْتُ لا يَــكــونُ فــي مــا بَــعْـــد  كُـــلُّ شَـــيءٍ جَـــديـــــــد</vt:lpstr>
      <vt:lpstr>وسَــيَــمــسَــحُ الــلَّــهُ كُــلَّ دَمـعَـــةٍ  مِـــن عُــيــونِــنــــا </vt:lpstr>
      <vt:lpstr>لا وَجَــــعٌ، لا حُـــــزْنٌ وَلا صُـــــراخ  يَــكـــونُ فـــي مــا بَــعْــــد </vt:lpstr>
      <vt:lpstr>فَـالجـالِــسُ عَـلَـى الـعَـرشِ هـا قَــد صَـنَـع كُـــلَّ شَـــيءٍ جَـــديـــــــد</vt:lpstr>
      <vt:lpstr>وسَــيَــمــسَــحُ الــلَّــهُ كُــلَّ دَمـعَـــةٍ  مِـــن عُــيــونِــنــــا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waSayamsaḥu ‛Allāhu - وسيمسح الله</dc:title>
  <dc:subject>And God will Wipe Away</dc:subject>
  <dc:creator>Nizar Fares</dc:creator>
  <cp:keywords>Nizar 2013 A distance to a Heart - مسافة قلب</cp:keywords>
  <cp:lastModifiedBy>Pascale Hage</cp:lastModifiedBy>
  <cp:revision>69</cp:revision>
  <dcterms:created xsi:type="dcterms:W3CDTF">2014-06-01T05:24:09Z</dcterms:created>
  <dcterms:modified xsi:type="dcterms:W3CDTF">2025-04-18T16:22:51Z</dcterms:modified>
  <cp:category>Biblical; Revelation of John 21 - Ru'ya 21</cp:category>
</cp:coreProperties>
</file>