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1"/>
  </p:sldMasterIdLst>
  <p:notesMasterIdLst>
    <p:notesMasterId r:id="rId23"/>
  </p:notesMasterIdLst>
  <p:handoutMasterIdLst>
    <p:handoutMasterId r:id="rId24"/>
  </p:handoutMasterIdLst>
  <p:sldIdLst>
    <p:sldId id="256" r:id="rId2"/>
    <p:sldId id="287" r:id="rId3"/>
    <p:sldId id="257" r:id="rId4"/>
    <p:sldId id="270" r:id="rId5"/>
    <p:sldId id="258" r:id="rId6"/>
    <p:sldId id="271" r:id="rId7"/>
    <p:sldId id="278" r:id="rId8"/>
    <p:sldId id="279" r:id="rId9"/>
    <p:sldId id="274" r:id="rId10"/>
    <p:sldId id="275" r:id="rId11"/>
    <p:sldId id="276" r:id="rId12"/>
    <p:sldId id="261" r:id="rId13"/>
    <p:sldId id="262" r:id="rId14"/>
    <p:sldId id="263" r:id="rId15"/>
    <p:sldId id="281" r:id="rId16"/>
    <p:sldId id="282" r:id="rId17"/>
    <p:sldId id="284" r:id="rId18"/>
    <p:sldId id="285" r:id="rId19"/>
    <p:sldId id="266" r:id="rId20"/>
    <p:sldId id="267" r:id="rId21"/>
    <p:sldId id="28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68D9124B-889A-4B96-9E35-FB9D9D0678F1}"/>
    <pc:docChg chg="undo custSel addSld delSld modSld sldOrd">
      <pc:chgData name="Honey Funny" userId="4338458a21b77d3f" providerId="LiveId" clId="{68D9124B-889A-4B96-9E35-FB9D9D0678F1}" dt="2022-04-08T12:17:47.826" v="738" actId="403"/>
      <pc:docMkLst>
        <pc:docMk/>
      </pc:docMkLst>
      <pc:sldChg chg="modSp mod modClrScheme chgLayout">
        <pc:chgData name="Honey Funny" userId="4338458a21b77d3f" providerId="LiveId" clId="{68D9124B-889A-4B96-9E35-FB9D9D0678F1}" dt="2022-04-08T11:30:40.387" v="52" actId="207"/>
        <pc:sldMkLst>
          <pc:docMk/>
          <pc:sldMk cId="707032664" sldId="256"/>
        </pc:sldMkLst>
      </pc:sldChg>
      <pc:sldChg chg="modSp mod modClrScheme chgLayout">
        <pc:chgData name="Honey Funny" userId="4338458a21b77d3f" providerId="LiveId" clId="{68D9124B-889A-4B96-9E35-FB9D9D0678F1}" dt="2022-04-08T12:08:31.430" v="589" actId="6549"/>
        <pc:sldMkLst>
          <pc:docMk/>
          <pc:sldMk cId="3509903195" sldId="257"/>
        </pc:sldMkLst>
      </pc:sldChg>
      <pc:sldChg chg="modSp mod modClrScheme chgLayout">
        <pc:chgData name="Honey Funny" userId="4338458a21b77d3f" providerId="LiveId" clId="{68D9124B-889A-4B96-9E35-FB9D9D0678F1}" dt="2022-04-08T11:36:51.539" v="170"/>
        <pc:sldMkLst>
          <pc:docMk/>
          <pc:sldMk cId="1530389469" sldId="258"/>
        </pc:sldMkLst>
      </pc:sldChg>
      <pc:sldChg chg="modSp del mod modClrScheme chgLayout">
        <pc:chgData name="Honey Funny" userId="4338458a21b77d3f" providerId="LiveId" clId="{68D9124B-889A-4B96-9E35-FB9D9D0678F1}" dt="2022-04-08T11:37:34.311" v="181" actId="47"/>
        <pc:sldMkLst>
          <pc:docMk/>
          <pc:sldMk cId="1441165622" sldId="260"/>
        </pc:sldMkLst>
      </pc:sldChg>
      <pc:sldChg chg="modSp mod modClrScheme chgLayout">
        <pc:chgData name="Honey Funny" userId="4338458a21b77d3f" providerId="LiveId" clId="{68D9124B-889A-4B96-9E35-FB9D9D0678F1}" dt="2022-04-08T12:11:24.935" v="690" actId="20577"/>
        <pc:sldMkLst>
          <pc:docMk/>
          <pc:sldMk cId="2297935328" sldId="261"/>
        </pc:sldMkLst>
      </pc:sldChg>
      <pc:sldChg chg="modSp mod modClrScheme chgLayout">
        <pc:chgData name="Honey Funny" userId="4338458a21b77d3f" providerId="LiveId" clId="{68D9124B-889A-4B96-9E35-FB9D9D0678F1}" dt="2022-04-08T12:13:14.972" v="706" actId="20577"/>
        <pc:sldMkLst>
          <pc:docMk/>
          <pc:sldMk cId="3140792075" sldId="262"/>
        </pc:sldMkLst>
      </pc:sldChg>
      <pc:sldChg chg="modSp mod modClrScheme chgLayout">
        <pc:chgData name="Honey Funny" userId="4338458a21b77d3f" providerId="LiveId" clId="{68D9124B-889A-4B96-9E35-FB9D9D0678F1}" dt="2022-04-08T12:07:15.276" v="585" actId="20577"/>
        <pc:sldMkLst>
          <pc:docMk/>
          <pc:sldMk cId="2535578325" sldId="263"/>
        </pc:sldMkLst>
      </pc:sldChg>
      <pc:sldChg chg="modSp del mod modClrScheme chgLayout">
        <pc:chgData name="Honey Funny" userId="4338458a21b77d3f" providerId="LiveId" clId="{68D9124B-889A-4B96-9E35-FB9D9D0678F1}" dt="2022-04-08T12:02:21.521" v="493" actId="47"/>
        <pc:sldMkLst>
          <pc:docMk/>
          <pc:sldMk cId="274202469" sldId="264"/>
        </pc:sldMkLst>
      </pc:sldChg>
      <pc:sldChg chg="modSp mod modClrScheme chgLayout">
        <pc:chgData name="Honey Funny" userId="4338458a21b77d3f" providerId="LiveId" clId="{68D9124B-889A-4B96-9E35-FB9D9D0678F1}" dt="2022-04-08T12:16:35.591" v="734" actId="20577"/>
        <pc:sldMkLst>
          <pc:docMk/>
          <pc:sldMk cId="3722678682" sldId="266"/>
        </pc:sldMkLst>
      </pc:sldChg>
      <pc:sldChg chg="modSp mod modClrScheme chgLayout">
        <pc:chgData name="Honey Funny" userId="4338458a21b77d3f" providerId="LiveId" clId="{68D9124B-889A-4B96-9E35-FB9D9D0678F1}" dt="2022-04-08T12:17:47.826" v="738" actId="403"/>
        <pc:sldMkLst>
          <pc:docMk/>
          <pc:sldMk cId="2045641173" sldId="267"/>
        </pc:sldMkLst>
      </pc:sldChg>
      <pc:sldChg chg="modSp del mod modClrScheme chgLayout">
        <pc:chgData name="Honey Funny" userId="4338458a21b77d3f" providerId="LiveId" clId="{68D9124B-889A-4B96-9E35-FB9D9D0678F1}" dt="2022-04-08T11:59:21.682" v="423" actId="47"/>
        <pc:sldMkLst>
          <pc:docMk/>
          <pc:sldMk cId="3558100305" sldId="268"/>
        </pc:sldMkLst>
      </pc:sldChg>
      <pc:sldChg chg="modSp del mod modClrScheme chgLayout">
        <pc:chgData name="Honey Funny" userId="4338458a21b77d3f" providerId="LiveId" clId="{68D9124B-889A-4B96-9E35-FB9D9D0678F1}" dt="2022-04-08T12:04:29.806" v="551" actId="47"/>
        <pc:sldMkLst>
          <pc:docMk/>
          <pc:sldMk cId="1453260775" sldId="269"/>
        </pc:sldMkLst>
      </pc:sldChg>
      <pc:sldChg chg="modSp add mod">
        <pc:chgData name="Honey Funny" userId="4338458a21b77d3f" providerId="LiveId" clId="{68D9124B-889A-4B96-9E35-FB9D9D0678F1}" dt="2022-04-08T12:08:44.879" v="590" actId="20577"/>
        <pc:sldMkLst>
          <pc:docMk/>
          <pc:sldMk cId="1899579960" sldId="270"/>
        </pc:sldMkLst>
      </pc:sldChg>
      <pc:sldChg chg="modSp add mod">
        <pc:chgData name="Honey Funny" userId="4338458a21b77d3f" providerId="LiveId" clId="{68D9124B-889A-4B96-9E35-FB9D9D0678F1}" dt="2022-04-08T11:37:04.002" v="174"/>
        <pc:sldMkLst>
          <pc:docMk/>
          <pc:sldMk cId="1286274832" sldId="271"/>
        </pc:sldMkLst>
      </pc:sldChg>
      <pc:sldChg chg="add del">
        <pc:chgData name="Honey Funny" userId="4338458a21b77d3f" providerId="LiveId" clId="{68D9124B-889A-4B96-9E35-FB9D9D0678F1}" dt="2022-04-08T11:35:55.982" v="157" actId="47"/>
        <pc:sldMkLst>
          <pc:docMk/>
          <pc:sldMk cId="121415992" sldId="272"/>
        </pc:sldMkLst>
      </pc:sldChg>
      <pc:sldChg chg="modSp add del mod">
        <pc:chgData name="Honey Funny" userId="4338458a21b77d3f" providerId="LiveId" clId="{68D9124B-889A-4B96-9E35-FB9D9D0678F1}" dt="2022-04-08T11:45:22.359" v="247" actId="47"/>
        <pc:sldMkLst>
          <pc:docMk/>
          <pc:sldMk cId="2179699455" sldId="272"/>
        </pc:sldMkLst>
      </pc:sldChg>
      <pc:sldChg chg="add del">
        <pc:chgData name="Honey Funny" userId="4338458a21b77d3f" providerId="LiveId" clId="{68D9124B-889A-4B96-9E35-FB9D9D0678F1}" dt="2022-04-08T11:45:24.474" v="248" actId="47"/>
        <pc:sldMkLst>
          <pc:docMk/>
          <pc:sldMk cId="3661681121" sldId="273"/>
        </pc:sldMkLst>
      </pc:sldChg>
      <pc:sldChg chg="modSp new mod">
        <pc:chgData name="Honey Funny" userId="4338458a21b77d3f" providerId="LiveId" clId="{68D9124B-889A-4B96-9E35-FB9D9D0678F1}" dt="2022-04-08T11:45:02.187" v="243" actId="20577"/>
        <pc:sldMkLst>
          <pc:docMk/>
          <pc:sldMk cId="1506702867" sldId="274"/>
        </pc:sldMkLst>
      </pc:sldChg>
      <pc:sldChg chg="modSp add mod">
        <pc:chgData name="Honey Funny" userId="4338458a21b77d3f" providerId="LiveId" clId="{68D9124B-889A-4B96-9E35-FB9D9D0678F1}" dt="2022-04-08T12:10:00.668" v="597" actId="6549"/>
        <pc:sldMkLst>
          <pc:docMk/>
          <pc:sldMk cId="1104390007" sldId="275"/>
        </pc:sldMkLst>
      </pc:sldChg>
      <pc:sldChg chg="modSp new mod">
        <pc:chgData name="Honey Funny" userId="4338458a21b77d3f" providerId="LiveId" clId="{68D9124B-889A-4B96-9E35-FB9D9D0678F1}" dt="2022-04-08T12:12:56.217" v="701" actId="20577"/>
        <pc:sldMkLst>
          <pc:docMk/>
          <pc:sldMk cId="822649189" sldId="276"/>
        </pc:sldMkLst>
      </pc:sldChg>
      <pc:sldChg chg="add del">
        <pc:chgData name="Honey Funny" userId="4338458a21b77d3f" providerId="LiveId" clId="{68D9124B-889A-4B96-9E35-FB9D9D0678F1}" dt="2022-04-08T12:00:01.410" v="436" actId="47"/>
        <pc:sldMkLst>
          <pc:docMk/>
          <pc:sldMk cId="2548525238" sldId="277"/>
        </pc:sldMkLst>
      </pc:sldChg>
      <pc:sldChg chg="modSp new mod">
        <pc:chgData name="Honey Funny" userId="4338458a21b77d3f" providerId="LiveId" clId="{68D9124B-889A-4B96-9E35-FB9D9D0678F1}" dt="2022-04-08T12:09:36.708" v="595" actId="20577"/>
        <pc:sldMkLst>
          <pc:docMk/>
          <pc:sldMk cId="2040930239" sldId="278"/>
        </pc:sldMkLst>
      </pc:sldChg>
      <pc:sldChg chg="modSp new mod">
        <pc:chgData name="Honey Funny" userId="4338458a21b77d3f" providerId="LiveId" clId="{68D9124B-889A-4B96-9E35-FB9D9D0678F1}" dt="2022-04-08T12:09:23.523" v="592" actId="20577"/>
        <pc:sldMkLst>
          <pc:docMk/>
          <pc:sldMk cId="1234388380" sldId="279"/>
        </pc:sldMkLst>
      </pc:sldChg>
      <pc:sldChg chg="add del">
        <pc:chgData name="Honey Funny" userId="4338458a21b77d3f" providerId="LiveId" clId="{68D9124B-889A-4B96-9E35-FB9D9D0678F1}" dt="2022-04-08T12:00:47.464" v="437" actId="47"/>
        <pc:sldMkLst>
          <pc:docMk/>
          <pc:sldMk cId="1601380439" sldId="280"/>
        </pc:sldMkLst>
      </pc:sldChg>
      <pc:sldChg chg="modSp new mod">
        <pc:chgData name="Honey Funny" userId="4338458a21b77d3f" providerId="LiveId" clId="{68D9124B-889A-4B96-9E35-FB9D9D0678F1}" dt="2022-04-08T12:14:18.684" v="712" actId="255"/>
        <pc:sldMkLst>
          <pc:docMk/>
          <pc:sldMk cId="3806322992" sldId="281"/>
        </pc:sldMkLst>
      </pc:sldChg>
      <pc:sldChg chg="modSp new mod ord">
        <pc:chgData name="Honey Funny" userId="4338458a21b77d3f" providerId="LiveId" clId="{68D9124B-889A-4B96-9E35-FB9D9D0678F1}" dt="2022-04-08T12:02:41.690" v="505"/>
        <pc:sldMkLst>
          <pc:docMk/>
          <pc:sldMk cId="2800844827" sldId="282"/>
        </pc:sldMkLst>
      </pc:sldChg>
      <pc:sldChg chg="add del">
        <pc:chgData name="Honey Funny" userId="4338458a21b77d3f" providerId="LiveId" clId="{68D9124B-889A-4B96-9E35-FB9D9D0678F1}" dt="2022-04-08T12:02:55.203" v="506" actId="47"/>
        <pc:sldMkLst>
          <pc:docMk/>
          <pc:sldMk cId="925424758" sldId="283"/>
        </pc:sldMkLst>
      </pc:sldChg>
      <pc:sldChg chg="modSp new mod">
        <pc:chgData name="Honey Funny" userId="4338458a21b77d3f" providerId="LiveId" clId="{68D9124B-889A-4B96-9E35-FB9D9D0678F1}" dt="2022-04-08T12:04:18.706" v="547" actId="20577"/>
        <pc:sldMkLst>
          <pc:docMk/>
          <pc:sldMk cId="570908223" sldId="284"/>
        </pc:sldMkLst>
      </pc:sldChg>
      <pc:sldChg chg="modSp new mod">
        <pc:chgData name="Honey Funny" userId="4338458a21b77d3f" providerId="LiveId" clId="{68D9124B-889A-4B96-9E35-FB9D9D0678F1}" dt="2022-04-08T12:15:09.171" v="721" actId="20577"/>
        <pc:sldMkLst>
          <pc:docMk/>
          <pc:sldMk cId="1958596507" sldId="285"/>
        </pc:sldMkLst>
      </pc:sldChg>
      <pc:sldMasterChg chg="delSldLayout">
        <pc:chgData name="Honey Funny" userId="4338458a21b77d3f" providerId="LiveId" clId="{68D9124B-889A-4B96-9E35-FB9D9D0678F1}" dt="2022-04-08T11:30:16.533" v="26" actId="2696"/>
        <pc:sldMasterMkLst>
          <pc:docMk/>
          <pc:sldMasterMk cId="2519972249" sldId="2147483650"/>
        </pc:sldMasterMkLst>
        <pc:sldLayoutChg chg="del">
          <pc:chgData name="Honey Funny" userId="4338458a21b77d3f" providerId="LiveId" clId="{68D9124B-889A-4B96-9E35-FB9D9D0678F1}" dt="2022-04-08T11:30:16.533" v="26" actId="2696"/>
          <pc:sldLayoutMkLst>
            <pc:docMk/>
            <pc:sldMasterMk cId="2519972249" sldId="2147483650"/>
            <pc:sldLayoutMk cId="3346883280" sldId="2147483649"/>
          </pc:sldLayoutMkLst>
        </pc:sldLayoutChg>
      </pc:sldMasterChg>
    </pc:docChg>
  </pc:docChgLst>
  <pc:docChgLst>
    <pc:chgData name="Honey Funny" userId="4338458a21b77d3f" providerId="LiveId" clId="{3B33AA59-8715-453C-9FD6-647C0ED70581}"/>
    <pc:docChg chg="custSel modSld">
      <pc:chgData name="Honey Funny" userId="4338458a21b77d3f" providerId="LiveId" clId="{3B33AA59-8715-453C-9FD6-647C0ED70581}" dt="2025-03-21T12:35:28.363" v="0" actId="478"/>
      <pc:docMkLst>
        <pc:docMk/>
      </pc:docMkLst>
      <pc:sldChg chg="delSp mod">
        <pc:chgData name="Honey Funny" userId="4338458a21b77d3f" providerId="LiveId" clId="{3B33AA59-8715-453C-9FD6-647C0ED70581}" dt="2025-03-21T12:35:28.363" v="0" actId="478"/>
        <pc:sldMkLst>
          <pc:docMk/>
          <pc:sldMk cId="3014341665" sldId="287"/>
        </pc:sldMkLst>
        <pc:spChg chg="del">
          <ac:chgData name="Honey Funny" userId="4338458a21b77d3f" providerId="LiveId" clId="{3B33AA59-8715-453C-9FD6-647C0ED70581}" dt="2025-03-21T12:35:28.363" v="0" actId="478"/>
          <ac:spMkLst>
            <pc:docMk/>
            <pc:sldMk cId="3014341665" sldId="287"/>
            <ac:spMk id="33" creationId="{8583A941-6799-9067-B3EF-E01DE25570F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376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2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39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5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625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384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750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759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34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196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78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301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42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102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 noChangeAspect="1"/>
          </p:cNvSpPr>
          <p:nvPr/>
        </p:nvSpPr>
        <p:spPr>
          <a:xfrm>
            <a:off x="2729849" y="3035907"/>
            <a:ext cx="6732303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</a:t>
            </a:r>
            <a:r>
              <a:rPr lang="ar-KW" sz="3200" b="0" dirty="0"/>
              <a:t> وتلحين</a:t>
            </a:r>
            <a:r>
              <a:rPr lang="ar-SA" sz="3200" b="0" dirty="0"/>
              <a:t>:</a:t>
            </a:r>
            <a:r>
              <a:rPr lang="ar-KW" sz="3200" b="0" dirty="0"/>
              <a:t> يَـزَنْ مزاهري</a:t>
            </a:r>
            <a:endParaRPr lang="ar-SA" sz="3200" b="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لَــــسْـــتُ أَدْري!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 Do Not Know!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Lastu</a:t>
            </a:r>
            <a:r>
              <a:rPr lang="en-US" sz="4800" dirty="0"/>
              <a:t> ‛</a:t>
            </a:r>
            <a:r>
              <a:rPr lang="en-US" sz="4800" dirty="0" err="1"/>
              <a:t>Adrī</a:t>
            </a:r>
            <a:r>
              <a:rPr lang="en-US" sz="48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CD96E2D-64B4-5308-2A65-F6BC27B5A37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Studios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D546DE4-41AC-792B-F696-E6EFC243F5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Tasjīl</a:t>
            </a:r>
            <a:r>
              <a:rPr lang="en-US" dirty="0"/>
              <a:t>: ID Studios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14AFC48-BEC2-A01C-6D32-B041E54EE7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00E57BA-C27E-DEE9-E013-EDAE7ED9AC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D2903F6-9293-4FB0-CAEB-94023086448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توزيع: كمال سيقلي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C200DAE8-6D8A-533D-75D0-DAB84ED4CB1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تسجيل: </a:t>
            </a:r>
            <a:r>
              <a:rPr lang="en-US" dirty="0"/>
              <a:t>ID Studios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6B49ADB8-0CE3-6069-FD9D-1C365DF8BEE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3978" y="2015072"/>
            <a:ext cx="11910862" cy="640080"/>
          </a:xfrm>
        </p:spPr>
        <p:txBody>
          <a:bodyPr/>
          <a:lstStyle/>
          <a:p>
            <a:r>
              <a:rPr lang="en-US" dirty="0"/>
              <a:t>Lyrics and Music by: </a:t>
            </a:r>
            <a:r>
              <a:rPr lang="en-US"/>
              <a:t>Yazan Mazahreh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71DA178-2AEB-6B5B-675A-FBE8878FF09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43978" y="1253490"/>
            <a:ext cx="11910862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Yazan Mazahreh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5B98DEC2-5472-F8BB-62B1-49685FE95AE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38550" y="520718"/>
            <a:ext cx="11910862" cy="640080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يَـزَنْ مزاهره</a:t>
            </a:r>
          </a:p>
        </p:txBody>
      </p:sp>
    </p:spTree>
    <p:extLst>
      <p:ext uri="{BB962C8B-B14F-4D97-AF65-F5344CB8AC3E}">
        <p14:creationId xmlns:p14="http://schemas.microsoft.com/office/powerpoint/2010/main" val="301434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لَـــسْـــتُ أَدْري مــا أَقـــــول </a:t>
            </a:r>
            <a:br>
              <a:rPr lang="ar-KW" dirty="0"/>
            </a:br>
            <a:r>
              <a:rPr lang="ar-KW" dirty="0"/>
              <a:t>حـــيــنَ أَنــظُــــرُ الـحُـــــبَّ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Awestruck as I stand before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GB" dirty="0" err="1"/>
              <a:t>Lastu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Adrī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Aqūl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Ḥīna</a:t>
            </a:r>
            <a:r>
              <a:rPr lang="en-US" dirty="0"/>
              <a:t> ‛</a:t>
            </a:r>
            <a:r>
              <a:rPr lang="en-US" dirty="0" err="1"/>
              <a:t>Anẓurul</a:t>
            </a:r>
            <a:r>
              <a:rPr lang="en-US" dirty="0"/>
              <a:t> </a:t>
            </a:r>
            <a:r>
              <a:rPr lang="en-US" dirty="0" err="1"/>
              <a:t>Ḥubba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الـحُــبَّ يُــصْــلــــبُ هُــنـــاك </a:t>
            </a:r>
            <a:br>
              <a:rPr lang="ar-KW" dirty="0"/>
            </a:br>
            <a:r>
              <a:rPr lang="ar-KW" dirty="0"/>
              <a:t>لأَجْـــلِــيَ أَنــــا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Where Love Himself is Crucified for me!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elḤubba</a:t>
            </a:r>
            <a:r>
              <a:rPr lang="en-US" dirty="0"/>
              <a:t> </a:t>
            </a:r>
            <a:r>
              <a:rPr lang="en-US" dirty="0" err="1"/>
              <a:t>Yuṣlabu</a:t>
            </a:r>
            <a:r>
              <a:rPr lang="en-US" dirty="0"/>
              <a:t> </a:t>
            </a:r>
            <a:r>
              <a:rPr lang="en-US" dirty="0" err="1"/>
              <a:t>Hunāk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li‛Ajliya</a:t>
            </a:r>
            <a:r>
              <a:rPr lang="en-US" dirty="0"/>
              <a:t> ‛</a:t>
            </a:r>
            <a:r>
              <a:rPr lang="en-US" dirty="0" err="1"/>
              <a:t>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57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نَـــظَـــرْتُ فَــحــارَ قَــلــبـــي </a:t>
            </a:r>
            <a:br>
              <a:rPr lang="ar-KW" dirty="0"/>
            </a:br>
            <a:r>
              <a:rPr lang="ar-KW" dirty="0"/>
              <a:t>مِـــن رَوْعَـــةِ الــمَـحَـــبَّــــةِ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Amazed with this Glorious Love, I asked: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Naẓartu</a:t>
            </a:r>
            <a:r>
              <a:rPr lang="en-GB" dirty="0"/>
              <a:t> </a:t>
            </a:r>
            <a:r>
              <a:rPr lang="en-GB" dirty="0" err="1"/>
              <a:t>faḤāra</a:t>
            </a:r>
            <a:r>
              <a:rPr lang="en-GB" dirty="0"/>
              <a:t> </a:t>
            </a:r>
            <a:r>
              <a:rPr lang="en-GB" dirty="0" err="1"/>
              <a:t>Qalbī</a:t>
            </a:r>
            <a:br>
              <a:rPr lang="ar-KW" dirty="0"/>
            </a:br>
            <a:r>
              <a:rPr lang="en-GB" dirty="0"/>
              <a:t>Min Raw</a:t>
            </a:r>
            <a:r>
              <a:rPr lang="en-US" dirty="0"/>
              <a:t>‘</a:t>
            </a:r>
            <a:r>
              <a:rPr lang="en-US" dirty="0" err="1"/>
              <a:t>atil</a:t>
            </a:r>
            <a:r>
              <a:rPr lang="en-US" dirty="0"/>
              <a:t> Ma</a:t>
            </a:r>
            <a:r>
              <a:rPr lang="en-GB" dirty="0" err="1"/>
              <a:t>ḥabbati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38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لِــمَ رَبِّــي تَـحْــتَــمِــلُ كُــلَّ ذي الآلام؟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Lord would You endure such agony?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/>
              <a:t>Lima </a:t>
            </a:r>
            <a:r>
              <a:rPr lang="en-GB" dirty="0" err="1"/>
              <a:t>Rabbī</a:t>
            </a:r>
            <a:r>
              <a:rPr lang="en-GB" dirty="0"/>
              <a:t> </a:t>
            </a:r>
            <a:r>
              <a:rPr lang="en-GB" dirty="0" err="1"/>
              <a:t>Taḥtamilu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Kulla</a:t>
            </a:r>
            <a:r>
              <a:rPr lang="en-GB" dirty="0"/>
              <a:t> </a:t>
            </a:r>
            <a:r>
              <a:rPr lang="en-GB" dirty="0" err="1"/>
              <a:t>Dhīl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GB" dirty="0" err="1"/>
              <a:t>Ālām</a:t>
            </a:r>
            <a:r>
              <a:rPr lang="en-GB" dirty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27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C48C3-CEA6-44FC-8F29-E08E752FE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لِــــمَ تُـــثْــــقَــــبُ يَــــــداكَ؟ </a:t>
            </a:r>
            <a:br>
              <a:rPr lang="ar-KW" dirty="0"/>
            </a:br>
            <a:r>
              <a:rPr lang="ar-KW" dirty="0"/>
              <a:t>لِــــمَ تُـــثْـــقَــــبُ قَـــدَمــاك؟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BA8A9-AEC4-4D1B-AADB-28AD34DD1A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the pierced hands and feet?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AD7081-62C8-4FBB-9A07-CFD2653D4B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Lima </a:t>
            </a:r>
            <a:r>
              <a:rPr lang="en-US" dirty="0" err="1"/>
              <a:t>Tuthqabu</a:t>
            </a:r>
            <a:r>
              <a:rPr lang="en-US" dirty="0"/>
              <a:t> </a:t>
            </a:r>
            <a:r>
              <a:rPr lang="en-US" dirty="0" err="1"/>
              <a:t>Yadāka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/>
              <a:t>Lima </a:t>
            </a:r>
            <a:r>
              <a:rPr lang="en-US" dirty="0" err="1"/>
              <a:t>Tuthqabu</a:t>
            </a:r>
            <a:r>
              <a:rPr lang="en-US" dirty="0"/>
              <a:t> </a:t>
            </a:r>
            <a:r>
              <a:rPr lang="en-US" dirty="0" err="1"/>
              <a:t>Qadamāk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4093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F0B8C-877D-4757-BE53-D7E5B8491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لِــمَ تُــجْــلَــدُ وَيُــمَــزَّقُ ظَــهْــرُكَ؟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F36424-E33E-44BA-BC1C-8E828A2C1F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the whipped and scarred back?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4ACC31-033F-4E0D-9789-99230306CF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Lima </a:t>
            </a:r>
            <a:r>
              <a:rPr lang="en-US" dirty="0" err="1"/>
              <a:t>Tujladu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waYumazzaqu</a:t>
            </a:r>
            <a:r>
              <a:rPr lang="en-US" dirty="0"/>
              <a:t> </a:t>
            </a:r>
            <a:r>
              <a:rPr lang="en-US" dirty="0" err="1"/>
              <a:t>Ẓahruka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343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F98AF-AE9D-40A2-A64B-F626DD8B0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لِـــمَ تَــرتَــضِ يــا كَـريـــمُ </a:t>
            </a:r>
            <a:br>
              <a:rPr lang="ar-KW" dirty="0"/>
            </a:br>
            <a:r>
              <a:rPr lang="ar-KW" dirty="0"/>
              <a:t>أَنْ يُــبْــصَـــقَ عَــلَــيْــــك؟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09A9F-E04B-4C28-85D1-756F96F4D8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oh Holy, You let them spit on You?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555633-6B79-4B3F-ADF2-9AD4F7FF00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Lima </a:t>
            </a:r>
            <a:r>
              <a:rPr lang="en-US" dirty="0" err="1"/>
              <a:t>Tartaḍi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Karīmu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</a:t>
            </a:r>
            <a:r>
              <a:rPr lang="en-US" dirty="0" err="1"/>
              <a:t>Yubṣaqa</a:t>
            </a:r>
            <a:r>
              <a:rPr lang="en-US" dirty="0"/>
              <a:t> ‘</a:t>
            </a:r>
            <a:r>
              <a:rPr lang="en-US" dirty="0" err="1"/>
              <a:t>Alayk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0670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F98AF-AE9D-40A2-A64B-F626DD8B0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بَـــل وَيَــلْــطُــــمُ وَجْـــهَــــكَ </a:t>
            </a:r>
            <a:br>
              <a:rPr lang="ar-KW" dirty="0"/>
            </a:br>
            <a:r>
              <a:rPr lang="ar-KW" dirty="0"/>
              <a:t>عَـــبْـــدُ عَــبـــيـــد؟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09A9F-E04B-4C28-85D1-756F96F4D8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a slave of slave to strike You?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555633-6B79-4B3F-ADF2-9AD4F7FF00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Bal </a:t>
            </a:r>
            <a:r>
              <a:rPr lang="en-US" dirty="0" err="1"/>
              <a:t>waYalṭumu</a:t>
            </a:r>
            <a:r>
              <a:rPr lang="en-US" dirty="0"/>
              <a:t> </a:t>
            </a:r>
            <a:r>
              <a:rPr lang="en-US" dirty="0" err="1"/>
              <a:t>Wajhaka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‘Abdu ‘</a:t>
            </a:r>
            <a:r>
              <a:rPr lang="en-US" dirty="0" err="1"/>
              <a:t>Abīd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0439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86752-7A5F-46C7-8FCC-61F359623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لِـــمَ قَـــلْــبُــــكَ الــرَّقــيـــقُ </a:t>
            </a:r>
            <a:br>
              <a:rPr lang="ar-KW" dirty="0"/>
            </a:br>
            <a:r>
              <a:rPr lang="ar-KW" dirty="0"/>
              <a:t>مِــثْــلَ الـشَّــمْـــعِ يَـــذوب؟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51D44-5E3D-40F0-9F5D-3C9D1E14C1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would Your tender heart melt like a candle?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FC5CD0-4923-46E5-A521-79C5E0074A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Lima </a:t>
            </a:r>
            <a:r>
              <a:rPr lang="en-US" dirty="0" err="1"/>
              <a:t>Qalbuka</a:t>
            </a:r>
            <a:r>
              <a:rPr lang="en-US" dirty="0"/>
              <a:t> </a:t>
            </a:r>
            <a:r>
              <a:rPr lang="en-US" dirty="0" err="1"/>
              <a:t>Rraqīqu</a:t>
            </a:r>
            <a:br>
              <a:rPr lang="en-US" dirty="0"/>
            </a:b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Sham‘i</a:t>
            </a:r>
            <a:r>
              <a:rPr lang="en-US" dirty="0"/>
              <a:t> </a:t>
            </a:r>
            <a:r>
              <a:rPr lang="en-US" dirty="0" err="1"/>
              <a:t>Yadhūb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226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بَــــل وَيَــكـــسِــــرُهُ عـــاري </a:t>
            </a:r>
            <a:br>
              <a:rPr lang="ar-KW" dirty="0"/>
            </a:br>
            <a:r>
              <a:rPr lang="ar-KW" dirty="0" err="1"/>
              <a:t>عـــاري</a:t>
            </a:r>
            <a:r>
              <a:rPr lang="ar-KW" dirty="0"/>
              <a:t>، خَــطــيــئَـــتــي؟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would my sin and shame break it?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/>
              <a:t>Bal </a:t>
            </a:r>
            <a:r>
              <a:rPr lang="en-GB" dirty="0" err="1"/>
              <a:t>waYaksiruhu</a:t>
            </a:r>
            <a:r>
              <a:rPr lang="en-GB" dirty="0"/>
              <a:t> </a:t>
            </a:r>
            <a:r>
              <a:rPr lang="en-US" dirty="0"/>
              <a:t>‘</a:t>
            </a:r>
            <a:r>
              <a:rPr lang="en-US" dirty="0" err="1"/>
              <a:t>Ār</a:t>
            </a:r>
            <a:r>
              <a:rPr lang="en-GB" dirty="0"/>
              <a:t>ī </a:t>
            </a:r>
            <a:br>
              <a:rPr lang="en-GB" dirty="0"/>
            </a:br>
            <a:r>
              <a:rPr lang="en-US" dirty="0"/>
              <a:t>‘</a:t>
            </a:r>
            <a:r>
              <a:rPr lang="en-US" dirty="0" err="1"/>
              <a:t>Ār</a:t>
            </a:r>
            <a:r>
              <a:rPr lang="en-GB" dirty="0"/>
              <a:t>ī</a:t>
            </a:r>
            <a:r>
              <a:rPr lang="en-US" dirty="0"/>
              <a:t>,</a:t>
            </a:r>
            <a:r>
              <a:rPr lang="en-GB" dirty="0"/>
              <a:t> </a:t>
            </a:r>
            <a:r>
              <a:rPr lang="en-GB" dirty="0" err="1"/>
              <a:t>Khaṭī</a:t>
            </a:r>
            <a:r>
              <a:rPr lang="en-US" dirty="0"/>
              <a:t>‛at</a:t>
            </a:r>
            <a:r>
              <a:rPr lang="en-GB" dirty="0"/>
              <a:t>ī?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93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لِــمَ تَــحْــمِــلُ رَبِّــي تــاجَ شَــوْكــي؟</a:t>
            </a:r>
            <a:br>
              <a:rPr lang="ar-KW" dirty="0"/>
            </a:br>
            <a:r>
              <a:rPr lang="ar-KW" dirty="0"/>
              <a:t>لِــمَ تَــنْــزِفُ عَــنِّــي دِمــاك؟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Lord would You wear my crown of thorns? </a:t>
            </a:r>
            <a:br>
              <a:rPr lang="en-US" dirty="0"/>
            </a:br>
            <a:r>
              <a:rPr lang="en-US" dirty="0"/>
              <a:t>Why would You shed Your Blood for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Lima </a:t>
            </a:r>
            <a:r>
              <a:rPr lang="en-GB" dirty="0" err="1"/>
              <a:t>Taḥmilu</a:t>
            </a:r>
            <a:r>
              <a:rPr lang="en-GB" dirty="0"/>
              <a:t> </a:t>
            </a:r>
            <a:r>
              <a:rPr lang="en-GB" dirty="0" err="1"/>
              <a:t>Rabbī</a:t>
            </a:r>
            <a:r>
              <a:rPr lang="en-GB" dirty="0"/>
              <a:t> </a:t>
            </a:r>
            <a:r>
              <a:rPr lang="en-GB" dirty="0" err="1"/>
              <a:t>Tāja</a:t>
            </a:r>
            <a:r>
              <a:rPr lang="en-GB" dirty="0"/>
              <a:t> </a:t>
            </a:r>
            <a:r>
              <a:rPr lang="en-GB" dirty="0" err="1"/>
              <a:t>Shawkī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Lima </a:t>
            </a:r>
            <a:r>
              <a:rPr lang="en-GB" dirty="0" err="1"/>
              <a:t>Tanzifu</a:t>
            </a:r>
            <a:r>
              <a:rPr lang="en-GB" dirty="0"/>
              <a:t> </a:t>
            </a:r>
            <a:r>
              <a:rPr lang="en-US" dirty="0"/>
              <a:t>‘Ann</a:t>
            </a:r>
            <a:r>
              <a:rPr lang="en-GB" dirty="0"/>
              <a:t>ī </a:t>
            </a:r>
            <a:r>
              <a:rPr lang="en-GB" dirty="0" err="1"/>
              <a:t>Dimāk</a:t>
            </a:r>
            <a:r>
              <a:rPr lang="en-GB" dirty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07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أَنْــتَ شــامِــخٌ كَــالأَرْزِ</a:t>
            </a:r>
            <a:br>
              <a:rPr lang="ar-KW" dirty="0"/>
            </a:br>
            <a:r>
              <a:rPr lang="ar-KW" dirty="0"/>
              <a:t>لِــمَ </a:t>
            </a:r>
            <a:r>
              <a:rPr lang="ar-SA" dirty="0"/>
              <a:t>ت</a:t>
            </a:r>
            <a:r>
              <a:rPr lang="ar-KW" dirty="0"/>
              <a:t>َـ</a:t>
            </a:r>
            <a:r>
              <a:rPr lang="ar-SA" dirty="0"/>
              <a:t>رتَ</a:t>
            </a:r>
            <a:r>
              <a:rPr lang="ar-KW" dirty="0"/>
              <a:t>ـ</a:t>
            </a:r>
            <a:r>
              <a:rPr lang="ar-SA" dirty="0"/>
              <a:t>ضِ</a:t>
            </a:r>
            <a:r>
              <a:rPr lang="ar-KW" dirty="0"/>
              <a:t> أَن يُــنْــكَــسَ رَأْسُــكَ؟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Majestic countenance as The Cedars</a:t>
            </a:r>
            <a:br>
              <a:rPr lang="en-US" dirty="0"/>
            </a:br>
            <a:r>
              <a:rPr lang="en-US" dirty="0"/>
              <a:t>Why would You subdue to Your enemies?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/>
              <a:t>‛Anta </a:t>
            </a:r>
            <a:r>
              <a:rPr lang="en-US" sz="6400" dirty="0" err="1"/>
              <a:t>Shāmikhon</a:t>
            </a:r>
            <a:r>
              <a:rPr lang="en-US" sz="6400" dirty="0"/>
              <a:t> </a:t>
            </a:r>
            <a:r>
              <a:rPr lang="en-US" sz="6400" dirty="0" err="1"/>
              <a:t>kal‛Arzi</a:t>
            </a:r>
            <a:br>
              <a:rPr lang="en-US" sz="6400" dirty="0"/>
            </a:br>
            <a:r>
              <a:rPr lang="en-US" sz="6400" dirty="0"/>
              <a:t>Lima </a:t>
            </a:r>
            <a:r>
              <a:rPr lang="en-US" sz="6400" dirty="0" err="1"/>
              <a:t>Tartaḍi</a:t>
            </a:r>
            <a:r>
              <a:rPr lang="en-US" sz="6400" dirty="0"/>
              <a:t> ‛An </a:t>
            </a:r>
            <a:r>
              <a:rPr lang="en-US" sz="6400" dirty="0" err="1"/>
              <a:t>Yunkasa</a:t>
            </a:r>
            <a:r>
              <a:rPr lang="en-US" sz="6400" dirty="0"/>
              <a:t> </a:t>
            </a:r>
            <a:r>
              <a:rPr lang="en-US" sz="6400" dirty="0" err="1"/>
              <a:t>Ra‛suka</a:t>
            </a:r>
            <a:r>
              <a:rPr lang="en-US" sz="6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3557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8ABC5-CBDE-4D0B-B603-871AFCE4C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أَحْـبَـبْـتَــنـي، فَــشَــرِبْــتَ عَـنِّي كَـأســي </a:t>
            </a:r>
            <a:br>
              <a:rPr lang="ar-KW" dirty="0"/>
            </a:br>
            <a:r>
              <a:rPr lang="ar-KW" dirty="0"/>
              <a:t>كَــأسَ خَـطــيــئَـــتــي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77EC7F-B1A3-43D3-BB53-38F811893E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loved me, You took my cup of sin for me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7C1971-7ABD-4AA3-B3BC-44C879B525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500" dirty="0"/>
              <a:t>‛</a:t>
            </a:r>
            <a:r>
              <a:rPr lang="en-US" sz="6500" dirty="0" err="1"/>
              <a:t>Aḥbabtanī</a:t>
            </a:r>
            <a:r>
              <a:rPr lang="en-US" sz="6500" dirty="0"/>
              <a:t>, </a:t>
            </a:r>
            <a:r>
              <a:rPr lang="en-US" sz="6500" dirty="0" err="1"/>
              <a:t>faSharebta</a:t>
            </a:r>
            <a:r>
              <a:rPr lang="en-US" sz="6500" dirty="0"/>
              <a:t> ‘</a:t>
            </a:r>
            <a:r>
              <a:rPr lang="en-US" sz="6500" dirty="0" err="1"/>
              <a:t>Annī</a:t>
            </a:r>
            <a:r>
              <a:rPr lang="en-US" sz="6500" dirty="0"/>
              <a:t> </a:t>
            </a:r>
            <a:r>
              <a:rPr lang="en-US" sz="6500" dirty="0" err="1"/>
              <a:t>Ka‛sī</a:t>
            </a:r>
            <a:r>
              <a:rPr lang="en-US" sz="6500" dirty="0"/>
              <a:t> </a:t>
            </a:r>
            <a:br>
              <a:rPr lang="en-US" sz="6500" dirty="0"/>
            </a:br>
            <a:r>
              <a:rPr lang="en-US" sz="6500" dirty="0" err="1"/>
              <a:t>Ka‛sa</a:t>
            </a:r>
            <a:r>
              <a:rPr lang="en-US" sz="6500" dirty="0"/>
              <a:t> </a:t>
            </a:r>
            <a:r>
              <a:rPr lang="en-US" sz="6500" dirty="0" err="1"/>
              <a:t>Khaṭī‛atī</a:t>
            </a:r>
            <a:endParaRPr lang="en-US" sz="6500" dirty="0"/>
          </a:p>
        </p:txBody>
      </p:sp>
    </p:spTree>
    <p:extLst>
      <p:ext uri="{BB962C8B-B14F-4D97-AF65-F5344CB8AC3E}">
        <p14:creationId xmlns:p14="http://schemas.microsoft.com/office/powerpoint/2010/main" val="380632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F1405-C2EA-46EA-9932-913E54C95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أَحْـبَـبْـتَـني، حَـتَّـى تَـغْـفِــرَ لـي يـا ربِّــي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2AE7B-95B3-463D-8971-3D4427372B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forgave me, oh lord, for You have loved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B756E0-20D7-443E-AB88-13A0DBE1E4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Aḥbabtanī</a:t>
            </a:r>
            <a:r>
              <a:rPr lang="en-US" dirty="0"/>
              <a:t>,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Taghfera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84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9FE55-0F31-4DCA-805D-732A3DAB7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أَحْـبَــبْــتَــنـي، دَمُــكَ كـانَ فِــديَــتــي </a:t>
            </a:r>
            <a:br>
              <a:rPr lang="ar-KW" dirty="0"/>
            </a:br>
            <a:r>
              <a:rPr lang="ar-KW" dirty="0"/>
              <a:t>ثَــمَــنَ خَــطــيــئَـــتــي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CF3402-0B9A-43E5-AEA7-E5598C63F7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loved me; The Ransom paid </a:t>
            </a:r>
            <a:br>
              <a:rPr lang="en-US" dirty="0"/>
            </a:br>
            <a:r>
              <a:rPr lang="en-US" dirty="0"/>
              <a:t>for my sin was Your 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7DD34-6B64-4F00-9215-19F3A79A8C1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Aḥbabtanī</a:t>
            </a:r>
            <a:r>
              <a:rPr lang="en-US" dirty="0"/>
              <a:t>, </a:t>
            </a:r>
            <a:r>
              <a:rPr lang="en-US" dirty="0" err="1"/>
              <a:t>Damuka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Fidyatī</a:t>
            </a:r>
            <a:br>
              <a:rPr lang="en-US" dirty="0"/>
            </a:br>
            <a:r>
              <a:rPr lang="en-US" dirty="0" err="1"/>
              <a:t>Thamana</a:t>
            </a:r>
            <a:r>
              <a:rPr lang="en-US" dirty="0"/>
              <a:t> </a:t>
            </a:r>
            <a:r>
              <a:rPr lang="en-US" dirty="0" err="1"/>
              <a:t>Khaṭī‛atī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090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6BCC2-8B33-4CC0-A692-2DEA91CC6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أَحْـبَــبْــتَــنـي، لِــذا مُــتَّ عَــنِّـي رَبِّــــي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57F7BA-08C3-4AB7-9365-9FE0356A03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Lord, You loved me </a:t>
            </a:r>
            <a:br>
              <a:rPr lang="en-US" dirty="0"/>
            </a:br>
            <a:r>
              <a:rPr lang="en-US" dirty="0"/>
              <a:t>So that You have died on my behalf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141C77-1AA6-49E7-B4ED-B1C7B5B43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Aḥbabtanī</a:t>
            </a:r>
            <a:r>
              <a:rPr lang="en-US" dirty="0"/>
              <a:t>, </a:t>
            </a:r>
            <a:r>
              <a:rPr lang="en-US" dirty="0" err="1"/>
              <a:t>liDhā</a:t>
            </a:r>
            <a:r>
              <a:rPr lang="en-US" dirty="0"/>
              <a:t> Mutta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9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أَحْـبَـبْـتَـني، عــوقِــبْــتَ أَنْــتَ بَــدَلــي</a:t>
            </a:r>
            <a:br>
              <a:rPr lang="ar-KW" dirty="0"/>
            </a:br>
            <a:r>
              <a:rPr lang="ar-KW" dirty="0"/>
              <a:t>أَحْـبَـبْـتَـنـي .. أَحْـبَـبْـتَـنــي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loved me that You took my place on The Cross </a:t>
            </a:r>
            <a:br>
              <a:rPr lang="en-US" dirty="0"/>
            </a:br>
            <a:r>
              <a:rPr lang="en-US" dirty="0"/>
              <a:t>You have loved me, Oh You loved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Aḥbabtanī</a:t>
            </a:r>
            <a:r>
              <a:rPr lang="en-US" dirty="0"/>
              <a:t>, ‘</a:t>
            </a:r>
            <a:r>
              <a:rPr lang="en-US" dirty="0" err="1"/>
              <a:t>Ūqebta</a:t>
            </a:r>
            <a:r>
              <a:rPr lang="en-US" dirty="0"/>
              <a:t> ‛Anta </a:t>
            </a:r>
            <a:r>
              <a:rPr lang="en-US" dirty="0" err="1"/>
              <a:t>Badalī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Aḥbabtanī</a:t>
            </a:r>
            <a:r>
              <a:rPr lang="en-US" dirty="0"/>
              <a:t> .. ‛</a:t>
            </a:r>
            <a:r>
              <a:rPr lang="en-US" dirty="0" err="1"/>
              <a:t>Aḥbabtanī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6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أَحْـبَـبْـتَـني، لِــذا مُــتَّ عَــنِّـي رَبِّــي</a:t>
            </a:r>
            <a:br>
              <a:rPr lang="ar-KW" dirty="0"/>
            </a:br>
            <a:r>
              <a:rPr lang="ar-KW" dirty="0"/>
              <a:t>أَحْـبَـبْـتَـنـي .. أَحْـبَـبْـتَـنــي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loved me that You have died on my behalf</a:t>
            </a:r>
          </a:p>
          <a:p>
            <a:r>
              <a:rPr lang="en-US" dirty="0"/>
              <a:t>You have loved me, Oh You loved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Aḥbabtanī</a:t>
            </a:r>
            <a:r>
              <a:rPr lang="en-US" dirty="0"/>
              <a:t>, </a:t>
            </a:r>
            <a:r>
              <a:rPr lang="en-US" dirty="0" err="1"/>
              <a:t>liDhā</a:t>
            </a:r>
            <a:r>
              <a:rPr lang="en-US" dirty="0"/>
              <a:t> </a:t>
            </a:r>
            <a:r>
              <a:rPr lang="en-US" dirty="0" err="1"/>
              <a:t>Mutta</a:t>
            </a:r>
            <a:r>
              <a:rPr lang="en-US" dirty="0"/>
              <a:t> ‘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Rabbī</a:t>
            </a:r>
            <a:br>
              <a:rPr lang="en-US" dirty="0"/>
            </a:br>
            <a:r>
              <a:rPr lang="en-US" sz="7100" dirty="0"/>
              <a:t>‛</a:t>
            </a:r>
            <a:r>
              <a:rPr lang="en-US" sz="7100" dirty="0" err="1"/>
              <a:t>Aḥbabtanī</a:t>
            </a:r>
            <a:r>
              <a:rPr lang="en-US" sz="7100" dirty="0"/>
              <a:t> .. ‛</a:t>
            </a:r>
            <a:r>
              <a:rPr lang="en-US" sz="7100" dirty="0" err="1"/>
              <a:t>Aḥbabtanī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64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9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3446E7F-7F21-47AF-93C4-CF03D84ABE52}" vid="{9BCA41D5-DD87-4E95-9751-7954882663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574</TotalTime>
  <Words>626</Words>
  <Application>Microsoft Office PowerPoint</Application>
  <PresentationFormat>Widescreen</PresentationFormat>
  <Paragraphs>70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AramaicShimo</vt:lpstr>
      <vt:lpstr>Arial</vt:lpstr>
      <vt:lpstr>Calibri</vt:lpstr>
      <vt:lpstr>Calibri Light</vt:lpstr>
      <vt:lpstr>Times New Roman</vt:lpstr>
      <vt:lpstr>6_Office Theme</vt:lpstr>
      <vt:lpstr>لَــــسْـــتُ أَدْري!</vt:lpstr>
      <vt:lpstr>PowerPoint Presentation</vt:lpstr>
      <vt:lpstr>لَـــسْـــتُ أَدْري مــا أَقـــــول  حـــيــنَ أَنــظُــــرُ الـحُـــــبَّ</vt:lpstr>
      <vt:lpstr>الـحُــبَّ يُــصْــلــــبُ هُــنـــاك  لأَجْـــلِــيَ أَنــــا</vt:lpstr>
      <vt:lpstr>نَـــظَـــرْتُ فَــحــارَ قَــلــبـــي  مِـــن رَوْعَـــةِ الــمَـحَـــبَّــــةِ</vt:lpstr>
      <vt:lpstr>لِــمَ رَبِّــي تَـحْــتَــمِــلُ كُــلَّ ذي الآلام؟</vt:lpstr>
      <vt:lpstr>لِــــمَ تُـــثْــــقَــــبُ يَــــــداكَ؟  لِــــمَ تُـــثْـــقَــــبُ قَـــدَمــاك؟</vt:lpstr>
      <vt:lpstr>لِــمَ تُــجْــلَــدُ وَيُــمَــزَّقُ ظَــهْــرُكَ؟</vt:lpstr>
      <vt:lpstr>لِـــمَ تَــرتَــضِ يــا كَـريـــمُ  أَنْ يُــبْــصَـــقَ عَــلَــيْــــك؟</vt:lpstr>
      <vt:lpstr>بَـــل وَيَــلْــطُــــمُ وَجْـــهَــــكَ  عَـــبْـــدُ عَــبـــيـــد؟</vt:lpstr>
      <vt:lpstr>لِـــمَ قَـــلْــبُــــكَ الــرَّقــيـــقُ  مِــثْــلَ الـشَّــمْـــعِ يَـــذوب؟</vt:lpstr>
      <vt:lpstr>بَــــل وَيَــكـــسِــــرُهُ عـــاري  عـــاري، خَــطــيــئَـــتــي؟</vt:lpstr>
      <vt:lpstr>لِــمَ تَــحْــمِــلُ رَبِّــي تــاجَ شَــوْكــي؟ لِــمَ تَــنْــزِفُ عَــنِّــي دِمــاك؟</vt:lpstr>
      <vt:lpstr>أَنْــتَ شــامِــخٌ كَــالأَرْزِ لِــمَ تَـرتَـضِ أَن يُــنْــكَــسَ رَأْسُــكَ؟</vt:lpstr>
      <vt:lpstr>أَحْـبَـبْـتَــنـي، فَــشَــرِبْــتَ عَـنِّي كَـأســي  كَــأسَ خَـطــيــئَـــتــي</vt:lpstr>
      <vt:lpstr>أَحْـبَـبْـتَـني، حَـتَّـى تَـغْـفِــرَ لـي يـا ربِّــي</vt:lpstr>
      <vt:lpstr>أَحْـبَــبْــتَــنـي، دَمُــكَ كـانَ فِــديَــتــي  ثَــمَــنَ خَــطــيــئَـــتــي</vt:lpstr>
      <vt:lpstr>أَحْـبَــبْــتَــنـي، لِــذا مُــتَّ عَــنِّـي رَبِّــــي</vt:lpstr>
      <vt:lpstr>أَحْـبَـبْـتَـني، عــوقِــبْــتَ أَنْــتَ بَــدَلــي أَحْـبَـبْـتَـنـي .. أَحْـبَـبْـتَـنــي</vt:lpstr>
      <vt:lpstr>أَحْـبَـبْـتَـني، لِــذا مُــتَّ عَــنِّـي رَبِّــي أَحْـبَـبْـتَـنـي .. أَحْـبَـبْـتَـنــي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Lastu ‛Adrī - لست أدري</dc:title>
  <dc:subject>I Do Not Know!</dc:subject>
  <dc:creator>Nizar Fares</dc:creator>
  <cp:keywords>Nizar 2010 I decided to choose - قررت أن أختار</cp:keywords>
  <cp:lastModifiedBy>Pascale Hage</cp:lastModifiedBy>
  <cp:revision>147</cp:revision>
  <dcterms:created xsi:type="dcterms:W3CDTF">2014-06-01T05:24:09Z</dcterms:created>
  <dcterms:modified xsi:type="dcterms:W3CDTF">2026-03-19T08:03:35Z</dcterms:modified>
  <cp:category/>
</cp:coreProperties>
</file>