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1"/>
  </p:sldMasterIdLst>
  <p:notesMasterIdLst>
    <p:notesMasterId r:id="rId15"/>
  </p:notesMasterIdLst>
  <p:handoutMasterIdLst>
    <p:handoutMasterId r:id="rId16"/>
  </p:handoutMasterIdLst>
  <p:sldIdLst>
    <p:sldId id="295" r:id="rId2"/>
    <p:sldId id="265" r:id="rId3"/>
    <p:sldId id="350" r:id="rId4"/>
    <p:sldId id="351" r:id="rId5"/>
    <p:sldId id="352" r:id="rId6"/>
    <p:sldId id="353" r:id="rId7"/>
    <p:sldId id="354" r:id="rId8"/>
    <p:sldId id="355" r:id="rId9"/>
    <p:sldId id="356" r:id="rId10"/>
    <p:sldId id="360" r:id="rId11"/>
    <p:sldId id="361" r:id="rId12"/>
    <p:sldId id="359" r:id="rId13"/>
    <p:sldId id="349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915" autoAdjust="0"/>
    <p:restoredTop sz="94687"/>
  </p:normalViewPr>
  <p:slideViewPr>
    <p:cSldViewPr snapToGrid="0" snapToObjects="1">
      <p:cViewPr varScale="1">
        <p:scale>
          <a:sx n="60" d="100"/>
          <a:sy n="60" d="100"/>
        </p:scale>
        <p:origin x="604" y="4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2707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15/08/2025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15/08/2025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94489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405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03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70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405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41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405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72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  <a:prstGeom prst="rect">
            <a:avLst/>
          </a:prstGeom>
        </p:spPr>
        <p:txBody>
          <a:bodyPr vert="horz" lIns="0" tIns="45720" rIns="0" bIns="45720" rtlCol="0" anchor="ctr" anchorCtr="0">
            <a:noAutofit/>
          </a:bodyPr>
          <a:lstStyle>
            <a:lvl1pPr rtl="1">
              <a:lnSpc>
                <a:spcPct val="120000"/>
              </a:lnSpc>
              <a:defRPr sz="54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44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664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2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95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653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2743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27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0042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7" y="4655471"/>
            <a:ext cx="6149009" cy="731520"/>
          </a:xfrm>
          <a:prstGeom prst="rect">
            <a:avLst/>
          </a:prstGeom>
        </p:spPr>
        <p:txBody>
          <a:bodyPr vert="horz" wrap="none" lIns="68580" tIns="34290" rIns="68580" bIns="3429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2700" dirty="0"/>
              <a:t>مِــنَ الـتَّـعَــنِّــي إِلــى الـتَّـغَــنِّــي</a:t>
            </a:r>
            <a:endParaRPr lang="en-US" sz="27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7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7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7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13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2129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342900" rtl="0" eaLnBrk="1" latinLnBrk="0" hangingPunct="1">
        <a:spcBef>
          <a:spcPct val="0"/>
        </a:spcBef>
        <a:buNone/>
        <a:defRPr sz="3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3429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6858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0287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3716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spcBef>
                <a:spcPts val="0"/>
              </a:spcBef>
            </a:pPr>
            <a:r>
              <a:rPr lang="ar-KW" sz="6000" dirty="0"/>
              <a:t>حِينَ رَدَّ الرَّبُّ سَبْيَ صِهْيُونْ</a:t>
            </a:r>
            <a:endParaRPr lang="en-US" sz="6000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400" dirty="0"/>
              <a:t>When the Lord restored Zion From Captivity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4400" dirty="0" err="1"/>
              <a:t>Ḥīna</a:t>
            </a:r>
            <a:r>
              <a:rPr lang="en-US" sz="4400" dirty="0"/>
              <a:t> Radda </a:t>
            </a:r>
            <a:r>
              <a:rPr lang="en-US" sz="4400" dirty="0" err="1"/>
              <a:t>Rrabbu</a:t>
            </a:r>
            <a:r>
              <a:rPr lang="en-US" sz="4400" dirty="0"/>
              <a:t> </a:t>
            </a:r>
            <a:r>
              <a:rPr lang="en-US" sz="4400" dirty="0" err="1"/>
              <a:t>Sabya</a:t>
            </a:r>
            <a:r>
              <a:rPr lang="en-US" sz="4400" dirty="0"/>
              <a:t> </a:t>
            </a:r>
            <a:r>
              <a:rPr lang="en-US" sz="4400" dirty="0" err="1"/>
              <a:t>Ṣehyūn</a:t>
            </a:r>
            <a:endParaRPr lang="en-US" sz="4400" dirty="0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1EB96D8-A71B-E376-27F4-D14A534B0B2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Lyrics by: Psalm 126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7FCE90-C696-A3FD-0C42-7F5B124ECA9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sz="3200" dirty="0" err="1"/>
              <a:t>Kalimāt</a:t>
            </a:r>
            <a:r>
              <a:rPr lang="en-US" sz="3200" dirty="0"/>
              <a:t>: </a:t>
            </a:r>
            <a:r>
              <a:rPr lang="en-US" sz="3200" dirty="0" err="1"/>
              <a:t>Mazmūr</a:t>
            </a:r>
            <a:r>
              <a:rPr lang="en-US" sz="3200" dirty="0"/>
              <a:t> 126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4FAE5C8-900F-BAD5-2335-C25D731A436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Music by: Bishop Boulos Rohana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4E98562-8FBD-B486-527E-27DC17496C8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>
            <a:normAutofit/>
          </a:bodyPr>
          <a:lstStyle/>
          <a:p>
            <a:r>
              <a:rPr lang="en-US" sz="3200" dirty="0" err="1"/>
              <a:t>Talḥīn</a:t>
            </a:r>
            <a:r>
              <a:rPr lang="en-US" sz="3200" dirty="0"/>
              <a:t>: ‘</a:t>
            </a:r>
            <a:r>
              <a:rPr lang="en-US" sz="3200" dirty="0" err="1"/>
              <a:t>Osqof</a:t>
            </a:r>
            <a:r>
              <a:rPr lang="en-US" sz="3200" dirty="0"/>
              <a:t> Boulos Rohana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E519FC78-C5FF-C1F1-98CB-FF3D02097A9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>
            <a:normAutofit/>
          </a:bodyPr>
          <a:lstStyle/>
          <a:p>
            <a:r>
              <a:rPr lang="ar-SA" sz="3200" dirty="0"/>
              <a:t>كلمات: المزمور </a:t>
            </a:r>
            <a:r>
              <a:rPr lang="ar-LB" sz="3200" dirty="0"/>
              <a:t>١٢٦</a:t>
            </a:r>
            <a:endParaRPr lang="ar-SA" sz="3200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C5F879C7-68ED-CB6C-016B-800E419A38A2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>
            <a:normAutofit/>
          </a:bodyPr>
          <a:lstStyle/>
          <a:p>
            <a:r>
              <a:rPr lang="ar-SA" sz="3200" dirty="0"/>
              <a:t>تلحين:الأسقف بولس روحانا</a:t>
            </a:r>
          </a:p>
        </p:txBody>
      </p:sp>
    </p:spTree>
    <p:extLst>
      <p:ext uri="{BB962C8B-B14F-4D97-AF65-F5344CB8AC3E}">
        <p14:creationId xmlns:p14="http://schemas.microsoft.com/office/powerpoint/2010/main" val="3176831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ح</a:t>
            </a:r>
            <a:r>
              <a:rPr lang="ar-LB" dirty="0"/>
              <a:t>ِ</a:t>
            </a:r>
            <a:r>
              <a:rPr lang="ar-KW" dirty="0"/>
              <a:t>ين</a:t>
            </a:r>
            <a:r>
              <a:rPr lang="ar-LB" dirty="0"/>
              <a:t>َ</a:t>
            </a:r>
            <a:r>
              <a:rPr lang="ar-KW" dirty="0"/>
              <a:t> ر</a:t>
            </a:r>
            <a:r>
              <a:rPr lang="ar-LB" dirty="0"/>
              <a:t>َ</a:t>
            </a:r>
            <a:r>
              <a:rPr lang="ar-KW" dirty="0"/>
              <a:t>دّ</a:t>
            </a:r>
            <a:r>
              <a:rPr lang="ar-LB" dirty="0"/>
              <a:t>َ</a:t>
            </a:r>
            <a:r>
              <a:rPr lang="ar-KW" dirty="0"/>
              <a:t> الرّ</a:t>
            </a:r>
            <a:r>
              <a:rPr lang="ar-LB" dirty="0"/>
              <a:t>َ</a:t>
            </a:r>
            <a:r>
              <a:rPr lang="ar-KW" dirty="0"/>
              <a:t>بّ</a:t>
            </a:r>
            <a:r>
              <a:rPr lang="ar-LB" dirty="0"/>
              <a:t>ُ</a:t>
            </a:r>
            <a:r>
              <a:rPr lang="ar-KW" dirty="0"/>
              <a:t> س</a:t>
            </a:r>
            <a:r>
              <a:rPr lang="ar-LB" dirty="0"/>
              <a:t>َ</a:t>
            </a:r>
            <a:r>
              <a:rPr lang="ar-KW" dirty="0"/>
              <a:t>ب</a:t>
            </a:r>
            <a:r>
              <a:rPr lang="ar-LB" dirty="0"/>
              <a:t>ْ</a:t>
            </a:r>
            <a:r>
              <a:rPr lang="ar-KW" dirty="0"/>
              <a:t>ي</a:t>
            </a:r>
            <a:r>
              <a:rPr lang="ar-LB" dirty="0"/>
              <a:t>َ</a:t>
            </a:r>
            <a:r>
              <a:rPr lang="ar-KW" dirty="0"/>
              <a:t> ص</a:t>
            </a:r>
            <a:r>
              <a:rPr lang="ar-LB" dirty="0"/>
              <a:t>ِ</a:t>
            </a:r>
            <a:r>
              <a:rPr lang="ar-KW" dirty="0"/>
              <a:t>ه</a:t>
            </a:r>
            <a:r>
              <a:rPr lang="ar-LB" dirty="0"/>
              <a:t>ْ</a:t>
            </a:r>
            <a:r>
              <a:rPr lang="ar-KW" dirty="0"/>
              <a:t>ي</a:t>
            </a:r>
            <a:r>
              <a:rPr lang="ar-LB" dirty="0"/>
              <a:t>ُ</a:t>
            </a:r>
            <a:r>
              <a:rPr lang="ar-KW" dirty="0"/>
              <a:t>ون</a:t>
            </a:r>
            <a:r>
              <a:rPr lang="ar-LB" dirty="0"/>
              <a:t>ْ</a:t>
            </a:r>
            <a:r>
              <a:rPr lang="ar-KW" dirty="0"/>
              <a:t>،</a:t>
            </a:r>
            <a:br>
              <a:rPr lang="en-US" dirty="0"/>
            </a:br>
            <a:r>
              <a:rPr lang="ar-KW" dirty="0"/>
              <a:t>كُنّ</a:t>
            </a:r>
            <a:r>
              <a:rPr lang="ar-LB" dirty="0"/>
              <a:t>َ</a:t>
            </a:r>
            <a:r>
              <a:rPr lang="ar-KW" dirty="0"/>
              <a:t>ا ك</a:t>
            </a:r>
            <a:r>
              <a:rPr lang="ar-LB" dirty="0"/>
              <a:t>َ</a:t>
            </a:r>
            <a:r>
              <a:rPr lang="ar-KW" dirty="0"/>
              <a:t>ال</a:t>
            </a:r>
            <a:r>
              <a:rPr lang="ar-LB" dirty="0"/>
              <a:t>ْ</a:t>
            </a:r>
            <a:r>
              <a:rPr lang="ar-KW" dirty="0"/>
              <a:t>ح</a:t>
            </a:r>
            <a:r>
              <a:rPr lang="ar-LB" dirty="0"/>
              <a:t>َ</a:t>
            </a:r>
            <a:r>
              <a:rPr lang="ar-KW" dirty="0"/>
              <a:t>ال</a:t>
            </a:r>
            <a:r>
              <a:rPr lang="ar-LB" dirty="0"/>
              <a:t>ِ</a:t>
            </a:r>
            <a:r>
              <a:rPr lang="ar-KW" dirty="0"/>
              <a:t>م</a:t>
            </a:r>
            <a:r>
              <a:rPr lang="ar-LB" dirty="0"/>
              <a:t>ِ</a:t>
            </a:r>
            <a:r>
              <a:rPr lang="ar-KW" dirty="0"/>
              <a:t>ين</a:t>
            </a:r>
            <a:r>
              <a:rPr lang="ar-LB" dirty="0"/>
              <a:t>ْ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When the Lord restored Zion from captivity</a:t>
            </a:r>
          </a:p>
          <a:p>
            <a:r>
              <a:rPr lang="en-US" dirty="0"/>
              <a:t>we were like dreamers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Ḥīna</a:t>
            </a:r>
            <a:r>
              <a:rPr lang="en-US" dirty="0"/>
              <a:t> Radda </a:t>
            </a:r>
            <a:r>
              <a:rPr lang="en-US" dirty="0" err="1"/>
              <a:t>Rrabbu</a:t>
            </a:r>
            <a:r>
              <a:rPr lang="en-US" dirty="0"/>
              <a:t> </a:t>
            </a:r>
            <a:r>
              <a:rPr lang="en-US" dirty="0" err="1"/>
              <a:t>Sabya</a:t>
            </a:r>
            <a:r>
              <a:rPr lang="en-US" dirty="0"/>
              <a:t> </a:t>
            </a:r>
            <a:r>
              <a:rPr lang="en-US" dirty="0" err="1"/>
              <a:t>Ṣihyūn</a:t>
            </a:r>
            <a:endParaRPr lang="en-US" dirty="0"/>
          </a:p>
          <a:p>
            <a:r>
              <a:rPr lang="en-US" dirty="0"/>
              <a:t>Kunna Kal </a:t>
            </a:r>
            <a:r>
              <a:rPr lang="en-US" dirty="0" err="1"/>
              <a:t>Ḥālimīn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4863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C9D519-D18B-0508-4887-19083B3D5B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9E1EC2-63D5-BB2E-8217-B284CA1D73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ح</a:t>
            </a:r>
            <a:r>
              <a:rPr lang="ar-LB" dirty="0"/>
              <a:t>ِ</a:t>
            </a:r>
            <a:r>
              <a:rPr lang="ar-KW" dirty="0"/>
              <a:t>ين</a:t>
            </a:r>
            <a:r>
              <a:rPr lang="ar-LB" dirty="0"/>
              <a:t>َ</a:t>
            </a:r>
            <a:r>
              <a:rPr lang="ar-KW" dirty="0"/>
              <a:t>ئ</a:t>
            </a:r>
            <a:r>
              <a:rPr lang="ar-LB" dirty="0"/>
              <a:t>ِ</a:t>
            </a:r>
            <a:r>
              <a:rPr lang="ar-KW" dirty="0"/>
              <a:t>ذٍ ام</a:t>
            </a:r>
            <a:r>
              <a:rPr lang="ar-LB" dirty="0"/>
              <a:t>ْ</a:t>
            </a:r>
            <a:r>
              <a:rPr lang="ar-KW" dirty="0"/>
              <a:t>ت</a:t>
            </a:r>
            <a:r>
              <a:rPr lang="ar-LB" dirty="0"/>
              <a:t>َ</a:t>
            </a:r>
            <a:r>
              <a:rPr lang="ar-KW" dirty="0"/>
              <a:t>ل</a:t>
            </a:r>
            <a:r>
              <a:rPr lang="ar-LB" dirty="0"/>
              <a:t>َ</a:t>
            </a:r>
            <a:r>
              <a:rPr lang="ar-KW" dirty="0"/>
              <a:t>أ</a:t>
            </a:r>
            <a:r>
              <a:rPr lang="ar-LB" dirty="0"/>
              <a:t>َ</a:t>
            </a:r>
            <a:r>
              <a:rPr lang="ar-KW" dirty="0"/>
              <a:t>ت</a:t>
            </a:r>
            <a:r>
              <a:rPr lang="ar-LB" dirty="0"/>
              <a:t>ْ</a:t>
            </a:r>
            <a:r>
              <a:rPr lang="ar-KW" dirty="0"/>
              <a:t> أ</a:t>
            </a:r>
            <a:r>
              <a:rPr lang="ar-LB" dirty="0"/>
              <a:t>َ</a:t>
            </a:r>
            <a:r>
              <a:rPr lang="ar-KW" dirty="0"/>
              <a:t>ف</a:t>
            </a:r>
            <a:r>
              <a:rPr lang="ar-LB" dirty="0"/>
              <a:t>ْ</a:t>
            </a:r>
            <a:r>
              <a:rPr lang="ar-KW" dirty="0"/>
              <a:t>واه</a:t>
            </a:r>
            <a:r>
              <a:rPr lang="ar-LB" dirty="0"/>
              <a:t>ُ</a:t>
            </a:r>
            <a:r>
              <a:rPr lang="ar-KW" dirty="0"/>
              <a:t>ن</a:t>
            </a:r>
            <a:r>
              <a:rPr lang="ar-LB" dirty="0"/>
              <a:t>َ</a:t>
            </a:r>
            <a:r>
              <a:rPr lang="ar-KW" dirty="0"/>
              <a:t>ا اب</a:t>
            </a:r>
            <a:r>
              <a:rPr lang="ar-LB" dirty="0"/>
              <a:t>ْ</a:t>
            </a:r>
            <a:r>
              <a:rPr lang="ar-KW" dirty="0"/>
              <a:t>ت</a:t>
            </a:r>
            <a:r>
              <a:rPr lang="ar-LB" dirty="0"/>
              <a:t>ِ</a:t>
            </a:r>
            <a:r>
              <a:rPr lang="ar-KW" dirty="0"/>
              <a:t>س</a:t>
            </a:r>
            <a:r>
              <a:rPr lang="ar-LB" dirty="0"/>
              <a:t>َ</a:t>
            </a:r>
            <a:r>
              <a:rPr lang="ar-KW" dirty="0"/>
              <a:t>ام</a:t>
            </a:r>
            <a:r>
              <a:rPr lang="ar-LB" dirty="0"/>
              <a:t>َ</a:t>
            </a:r>
            <a:r>
              <a:rPr lang="ar-KW" dirty="0"/>
              <a:t>ا</a:t>
            </a:r>
            <a:br>
              <a:rPr lang="en-US" dirty="0"/>
            </a:br>
            <a:r>
              <a:rPr lang="ar-KW" dirty="0"/>
              <a:t>و</a:t>
            </a:r>
            <a:r>
              <a:rPr lang="ar-LB" dirty="0"/>
              <a:t>َ</a:t>
            </a:r>
            <a:r>
              <a:rPr lang="ar-KW" dirty="0"/>
              <a:t>أ</a:t>
            </a:r>
            <a:r>
              <a:rPr lang="ar-LB" dirty="0"/>
              <a:t>َ</a:t>
            </a:r>
            <a:r>
              <a:rPr lang="ar-KW" dirty="0"/>
              <a:t>ل</a:t>
            </a:r>
            <a:r>
              <a:rPr lang="ar-LB" dirty="0"/>
              <a:t>ْ</a:t>
            </a:r>
            <a:r>
              <a:rPr lang="ar-KW" dirty="0"/>
              <a:t>س</a:t>
            </a:r>
            <a:r>
              <a:rPr lang="ar-LB" dirty="0"/>
              <a:t>ِ</a:t>
            </a:r>
            <a:r>
              <a:rPr lang="ar-KW" dirty="0"/>
              <a:t>ن</a:t>
            </a:r>
            <a:r>
              <a:rPr lang="ar-LB" dirty="0"/>
              <a:t>َ</a:t>
            </a:r>
            <a:r>
              <a:rPr lang="ar-KW" dirty="0"/>
              <a:t>ت</a:t>
            </a:r>
            <a:r>
              <a:rPr lang="ar-LB" dirty="0"/>
              <a:t>ُ</a:t>
            </a:r>
            <a:r>
              <a:rPr lang="ar-KW" dirty="0"/>
              <a:t>ن</a:t>
            </a:r>
            <a:r>
              <a:rPr lang="ar-LB" dirty="0"/>
              <a:t>َ</a:t>
            </a:r>
            <a:r>
              <a:rPr lang="ar-KW" dirty="0"/>
              <a:t>ا ت</a:t>
            </a:r>
            <a:r>
              <a:rPr lang="ar-LB" dirty="0"/>
              <a:t>َ</a:t>
            </a:r>
            <a:r>
              <a:rPr lang="ar-KW" dirty="0"/>
              <a:t>ر</a:t>
            </a:r>
            <a:r>
              <a:rPr lang="ar-LB" dirty="0"/>
              <a:t>ْ</a:t>
            </a:r>
            <a:r>
              <a:rPr lang="ar-KW" dirty="0"/>
              <a:t>ن</a:t>
            </a:r>
            <a:r>
              <a:rPr lang="ar-LB" dirty="0"/>
              <a:t>ِ</a:t>
            </a:r>
            <a:r>
              <a:rPr lang="ar-KW" dirty="0"/>
              <a:t>يم</a:t>
            </a:r>
            <a:r>
              <a:rPr lang="ar-LB" dirty="0"/>
              <a:t>َ</a:t>
            </a:r>
            <a:r>
              <a:rPr lang="ar-KW" dirty="0"/>
              <a:t>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A5DEE8-6AB6-2BF1-574F-BA793029048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We were full of laughter</a:t>
            </a:r>
          </a:p>
          <a:p>
            <a:r>
              <a:rPr lang="en-US" dirty="0"/>
              <a:t>Singing joyfully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ED2C2C-722D-41B9-D28F-55465316C85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Ḥīna`iẓin</a:t>
            </a:r>
            <a:r>
              <a:rPr lang="en-US" dirty="0"/>
              <a:t> </a:t>
            </a:r>
            <a:r>
              <a:rPr lang="en-US" dirty="0" err="1"/>
              <a:t>Mtala`at</a:t>
            </a:r>
            <a:r>
              <a:rPr lang="en-US" dirty="0"/>
              <a:t> `</a:t>
            </a:r>
            <a:r>
              <a:rPr lang="en-US" dirty="0" err="1"/>
              <a:t>Afwāhunā</a:t>
            </a:r>
            <a:r>
              <a:rPr lang="en-US" dirty="0"/>
              <a:t> </a:t>
            </a:r>
            <a:r>
              <a:rPr lang="en-US" dirty="0" err="1"/>
              <a:t>Btisāman</a:t>
            </a:r>
            <a:endParaRPr lang="en-US" dirty="0"/>
          </a:p>
          <a:p>
            <a:r>
              <a:rPr lang="en-US" dirty="0" err="1"/>
              <a:t>Wa`Alsinatunā</a:t>
            </a:r>
            <a:r>
              <a:rPr lang="en-US" dirty="0"/>
              <a:t> </a:t>
            </a:r>
            <a:r>
              <a:rPr lang="en-US" dirty="0" err="1"/>
              <a:t>tarnīma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27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F0035B-AB61-15CF-A3FA-4DE7CA11F1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0C1B9C-C1EE-C5F2-22D5-975D0EA123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ح</a:t>
            </a:r>
            <a:r>
              <a:rPr lang="ar-LB" dirty="0"/>
              <a:t>ِ</a:t>
            </a:r>
            <a:r>
              <a:rPr lang="ar-KW" dirty="0"/>
              <a:t>ين</a:t>
            </a:r>
            <a:r>
              <a:rPr lang="ar-LB" dirty="0"/>
              <a:t>َ</a:t>
            </a:r>
            <a:r>
              <a:rPr lang="ar-KW" dirty="0"/>
              <a:t>ئ</a:t>
            </a:r>
            <a:r>
              <a:rPr lang="ar-LB" dirty="0"/>
              <a:t>ِ</a:t>
            </a:r>
            <a:r>
              <a:rPr lang="ar-KW" dirty="0"/>
              <a:t>ذٍ ق</a:t>
            </a:r>
            <a:r>
              <a:rPr lang="ar-LB" dirty="0"/>
              <a:t>َ</a:t>
            </a:r>
            <a:r>
              <a:rPr lang="ar-KW" dirty="0"/>
              <a:t>يلَ ف</a:t>
            </a:r>
            <a:r>
              <a:rPr lang="ar-LB" dirty="0"/>
              <a:t>ِ</a:t>
            </a:r>
            <a:r>
              <a:rPr lang="ar-KW" dirty="0"/>
              <a:t>ي الأ</a:t>
            </a:r>
            <a:r>
              <a:rPr lang="ar-LB" dirty="0"/>
              <a:t>ُ</a:t>
            </a:r>
            <a:r>
              <a:rPr lang="ar-KW" dirty="0"/>
              <a:t>م</a:t>
            </a:r>
            <a:r>
              <a:rPr lang="ar-LB" dirty="0"/>
              <a:t>َ</a:t>
            </a:r>
            <a:r>
              <a:rPr lang="ar-KW" dirty="0"/>
              <a:t>مِ،</a:t>
            </a:r>
            <a:br>
              <a:rPr lang="en-US" dirty="0"/>
            </a:br>
            <a:r>
              <a:rPr lang="ar-KW" dirty="0"/>
              <a:t>إ</a:t>
            </a:r>
            <a:r>
              <a:rPr lang="ar-LB" dirty="0"/>
              <a:t>ِ</a:t>
            </a:r>
            <a:r>
              <a:rPr lang="ar-KW" dirty="0"/>
              <a:t>نّ</a:t>
            </a:r>
            <a:r>
              <a:rPr lang="ar-LB" dirty="0"/>
              <a:t>َ</a:t>
            </a:r>
            <a:r>
              <a:rPr lang="ar-KW" dirty="0"/>
              <a:t> الرّ</a:t>
            </a:r>
            <a:r>
              <a:rPr lang="ar-LB" dirty="0"/>
              <a:t>َ</a:t>
            </a:r>
            <a:r>
              <a:rPr lang="ar-KW" dirty="0"/>
              <a:t>بّ</a:t>
            </a:r>
            <a:r>
              <a:rPr lang="ar-LB" dirty="0"/>
              <a:t>َ</a:t>
            </a:r>
            <a:r>
              <a:rPr lang="ar-KW" dirty="0"/>
              <a:t> ع</a:t>
            </a:r>
            <a:r>
              <a:rPr lang="ar-LB" dirty="0"/>
              <a:t>َ</a:t>
            </a:r>
            <a:r>
              <a:rPr lang="ar-KW" dirty="0"/>
              <a:t>ظّ</a:t>
            </a:r>
            <a:r>
              <a:rPr lang="ar-LB" dirty="0"/>
              <a:t>َ</a:t>
            </a:r>
            <a:r>
              <a:rPr lang="ar-KW" dirty="0"/>
              <a:t>مّ</a:t>
            </a:r>
            <a:r>
              <a:rPr lang="ar-LB" dirty="0"/>
              <a:t>َ</a:t>
            </a:r>
            <a:r>
              <a:rPr lang="ar-KW" dirty="0"/>
              <a:t> الص</a:t>
            </a:r>
            <a:r>
              <a:rPr lang="ar-LB" dirty="0"/>
              <a:t>َ</a:t>
            </a:r>
            <a:r>
              <a:rPr lang="ar-KW" dirty="0"/>
              <a:t>ن</a:t>
            </a:r>
            <a:r>
              <a:rPr lang="ar-LB" dirty="0"/>
              <a:t>ِ</a:t>
            </a:r>
            <a:r>
              <a:rPr lang="ar-KW" dirty="0"/>
              <a:t>يع</a:t>
            </a:r>
            <a:r>
              <a:rPr lang="ar-LB" dirty="0"/>
              <a:t>َ</a:t>
            </a:r>
            <a:r>
              <a:rPr lang="ar-KW" dirty="0"/>
              <a:t> م</a:t>
            </a:r>
            <a:r>
              <a:rPr lang="ar-LB" dirty="0"/>
              <a:t>َ</a:t>
            </a:r>
            <a:r>
              <a:rPr lang="ar-KW" dirty="0"/>
              <a:t>ع</a:t>
            </a:r>
            <a:r>
              <a:rPr lang="ar-LB" dirty="0"/>
              <a:t>َ</a:t>
            </a:r>
            <a:r>
              <a:rPr lang="ar-KW" dirty="0"/>
              <a:t> ه</a:t>
            </a:r>
            <a:r>
              <a:rPr lang="ar-LB" dirty="0"/>
              <a:t>َ</a:t>
            </a:r>
            <a:r>
              <a:rPr lang="ar-KW" dirty="0"/>
              <a:t>ؤ</a:t>
            </a:r>
            <a:r>
              <a:rPr lang="ar-LB" dirty="0"/>
              <a:t>ُ</a:t>
            </a:r>
            <a:r>
              <a:rPr lang="ar-KW" dirty="0"/>
              <a:t>لاء</a:t>
            </a:r>
            <a:r>
              <a:rPr lang="ar-LB" dirty="0"/>
              <a:t>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493F52-8065-07E6-7B83-E4C61B9538F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Then they said among the nations </a:t>
            </a:r>
          </a:p>
          <a:p>
            <a:r>
              <a:rPr lang="en-US" dirty="0"/>
              <a:t>“The Lord has done great things for them.”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3C0D29-E662-95BD-C1A6-3F8AD74981A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Ḥīna`iẓin</a:t>
            </a:r>
            <a:r>
              <a:rPr lang="en-US" dirty="0"/>
              <a:t> </a:t>
            </a:r>
            <a:r>
              <a:rPr lang="en-US" dirty="0" err="1"/>
              <a:t>Qīla</a:t>
            </a:r>
            <a:r>
              <a:rPr lang="en-US" dirty="0"/>
              <a:t> fil `Umami</a:t>
            </a:r>
          </a:p>
          <a:p>
            <a:r>
              <a:rPr lang="en-US" dirty="0"/>
              <a:t>`Inna </a:t>
            </a:r>
            <a:r>
              <a:rPr lang="en-US" dirty="0" err="1"/>
              <a:t>Rrabba</a:t>
            </a:r>
            <a:r>
              <a:rPr lang="en-US" dirty="0"/>
              <a:t> ‘</a:t>
            </a:r>
            <a:r>
              <a:rPr lang="en-US" dirty="0" err="1"/>
              <a:t>Aẓẓama</a:t>
            </a:r>
            <a:r>
              <a:rPr lang="en-US" dirty="0"/>
              <a:t> </a:t>
            </a:r>
            <a:r>
              <a:rPr lang="en-US" dirty="0" err="1"/>
              <a:t>Ṣṣani’a</a:t>
            </a:r>
            <a:r>
              <a:rPr lang="en-US" dirty="0"/>
              <a:t> Ma’a </a:t>
            </a:r>
            <a:r>
              <a:rPr lang="en-US" dirty="0" err="1"/>
              <a:t>Ha`ulā</a:t>
            </a:r>
            <a:r>
              <a:rPr lang="en-US" dirty="0"/>
              <a:t>` </a:t>
            </a:r>
          </a:p>
        </p:txBody>
      </p:sp>
    </p:spTree>
    <p:extLst>
      <p:ext uri="{BB962C8B-B14F-4D97-AF65-F5344CB8AC3E}">
        <p14:creationId xmlns:p14="http://schemas.microsoft.com/office/powerpoint/2010/main" val="1727904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024687-7953-8E33-43E4-7755C48BB9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BC14AB-0A6F-9CB6-EB7B-53BB4B91A8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ل</a:t>
            </a:r>
            <a:r>
              <a:rPr lang="ar-LB" dirty="0"/>
              <a:t>َ</a:t>
            </a:r>
            <a:r>
              <a:rPr lang="ar-KW" dirty="0"/>
              <a:t>ق</a:t>
            </a:r>
            <a:r>
              <a:rPr lang="ar-LB" dirty="0"/>
              <a:t>َ</a:t>
            </a:r>
            <a:r>
              <a:rPr lang="ar-KW" dirty="0"/>
              <a:t>د</a:t>
            </a:r>
            <a:r>
              <a:rPr lang="ar-LB" dirty="0"/>
              <a:t>ْ</a:t>
            </a:r>
            <a:r>
              <a:rPr lang="ar-KW" dirty="0"/>
              <a:t> ع</a:t>
            </a:r>
            <a:r>
              <a:rPr lang="ar-LB" dirty="0"/>
              <a:t>َ</a:t>
            </a:r>
            <a:r>
              <a:rPr lang="ar-KW" dirty="0"/>
              <a:t>ظّ</a:t>
            </a:r>
            <a:r>
              <a:rPr lang="ar-LB" dirty="0"/>
              <a:t>َ</a:t>
            </a:r>
            <a:r>
              <a:rPr lang="ar-KW" dirty="0"/>
              <a:t>مّ</a:t>
            </a:r>
            <a:r>
              <a:rPr lang="ar-LB" dirty="0"/>
              <a:t>َ</a:t>
            </a:r>
            <a:r>
              <a:rPr lang="ar-KW" dirty="0"/>
              <a:t> الرّ</a:t>
            </a:r>
            <a:r>
              <a:rPr lang="ar-LB" dirty="0"/>
              <a:t>َ</a:t>
            </a:r>
            <a:r>
              <a:rPr lang="ar-KW" dirty="0"/>
              <a:t>بّ</a:t>
            </a:r>
            <a:r>
              <a:rPr lang="ar-LB" dirty="0"/>
              <a:t>ُ</a:t>
            </a:r>
            <a:r>
              <a:rPr lang="ar-KW" dirty="0"/>
              <a:t> الص</a:t>
            </a:r>
            <a:r>
              <a:rPr lang="ar-LB" dirty="0"/>
              <a:t>َ</a:t>
            </a:r>
            <a:r>
              <a:rPr lang="ar-KW" dirty="0"/>
              <a:t>ن</a:t>
            </a:r>
            <a:r>
              <a:rPr lang="ar-LB" dirty="0"/>
              <a:t>ِ</a:t>
            </a:r>
            <a:r>
              <a:rPr lang="ar-KW" dirty="0"/>
              <a:t>يع</a:t>
            </a:r>
            <a:r>
              <a:rPr lang="ar-LB" dirty="0"/>
              <a:t>َ</a:t>
            </a:r>
            <a:r>
              <a:rPr lang="ar-KW" dirty="0"/>
              <a:t> م</a:t>
            </a:r>
            <a:r>
              <a:rPr lang="ar-LB" dirty="0"/>
              <a:t>َ</a:t>
            </a:r>
            <a:r>
              <a:rPr lang="ar-KW" dirty="0"/>
              <a:t>ع</a:t>
            </a:r>
            <a:r>
              <a:rPr lang="ar-LB" dirty="0"/>
              <a:t>َ</a:t>
            </a:r>
            <a:r>
              <a:rPr lang="ar-KW" dirty="0"/>
              <a:t>ن</a:t>
            </a:r>
            <a:r>
              <a:rPr lang="ar-LB" dirty="0"/>
              <a:t>َ</a:t>
            </a:r>
            <a:r>
              <a:rPr lang="ar-KW" dirty="0"/>
              <a:t>ا،</a:t>
            </a:r>
            <a:br>
              <a:rPr lang="en-US" dirty="0"/>
            </a:br>
            <a:r>
              <a:rPr lang="ar-LB" dirty="0"/>
              <a:t>وَ</a:t>
            </a:r>
            <a:r>
              <a:rPr lang="ar-KW" dirty="0"/>
              <a:t>ص</a:t>
            </a:r>
            <a:r>
              <a:rPr lang="ar-LB" dirty="0"/>
              <a:t>ِ</a:t>
            </a:r>
            <a:r>
              <a:rPr lang="ar-KW" dirty="0"/>
              <a:t>ر</a:t>
            </a:r>
            <a:r>
              <a:rPr lang="ar-LB" dirty="0"/>
              <a:t>ْ</a:t>
            </a:r>
            <a:r>
              <a:rPr lang="ar-KW" dirty="0"/>
              <a:t>ن</a:t>
            </a:r>
            <a:r>
              <a:rPr lang="ar-LB" dirty="0"/>
              <a:t>َ</a:t>
            </a:r>
            <a:r>
              <a:rPr lang="ar-KW" dirty="0"/>
              <a:t>ا ف</a:t>
            </a:r>
            <a:r>
              <a:rPr lang="ar-LB" dirty="0"/>
              <a:t>َ</a:t>
            </a:r>
            <a:r>
              <a:rPr lang="ar-KW" dirty="0"/>
              <a:t>رحين</a:t>
            </a:r>
            <a:r>
              <a:rPr lang="ar-LB" dirty="0"/>
              <a:t>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DF1C7F-ED85-BF84-EF55-CF98F9FF153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The Lord has done great things for us</a:t>
            </a:r>
          </a:p>
          <a:p>
            <a:r>
              <a:rPr lang="en-US" dirty="0"/>
              <a:t>He made us glad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340EEFE-662C-BD4E-4C3C-058EB833F68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Laqad</a:t>
            </a:r>
            <a:r>
              <a:rPr lang="en-US" dirty="0"/>
              <a:t> ‘</a:t>
            </a:r>
            <a:r>
              <a:rPr lang="en-US" dirty="0" err="1"/>
              <a:t>Aẓẓama</a:t>
            </a:r>
            <a:r>
              <a:rPr lang="en-US" dirty="0"/>
              <a:t> </a:t>
            </a:r>
            <a:r>
              <a:rPr lang="en-US" dirty="0" err="1"/>
              <a:t>Rrabbu</a:t>
            </a:r>
            <a:r>
              <a:rPr lang="en-US" dirty="0"/>
              <a:t> </a:t>
            </a:r>
            <a:r>
              <a:rPr lang="en-US" dirty="0" err="1"/>
              <a:t>Ṣṣani’a</a:t>
            </a:r>
            <a:r>
              <a:rPr lang="en-US" dirty="0"/>
              <a:t> </a:t>
            </a:r>
            <a:r>
              <a:rPr lang="en-US" dirty="0" err="1"/>
              <a:t>Ma’anā</a:t>
            </a:r>
            <a:endParaRPr lang="en-US" dirty="0"/>
          </a:p>
          <a:p>
            <a:r>
              <a:rPr lang="en-US" dirty="0" err="1"/>
              <a:t>waṢernā</a:t>
            </a:r>
            <a:r>
              <a:rPr lang="en-US" dirty="0"/>
              <a:t> </a:t>
            </a:r>
            <a:r>
              <a:rPr lang="en-US" dirty="0" err="1"/>
              <a:t>Fariḥīn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6965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06D7DB-8E32-1510-58B0-E88F6EBD5B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DFFC71-EE2D-8876-7551-80A3B23C7D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أ</a:t>
            </a:r>
            <a:r>
              <a:rPr lang="ar-LB" dirty="0"/>
              <a:t>ُ</a:t>
            </a:r>
            <a:r>
              <a:rPr lang="ar-KW" dirty="0"/>
              <a:t>ر</a:t>
            </a:r>
            <a:r>
              <a:rPr lang="ar-LB" dirty="0"/>
              <a:t>ْ</a:t>
            </a:r>
            <a:r>
              <a:rPr lang="ar-KW" dirty="0"/>
              <a:t>د</a:t>
            </a:r>
            <a:r>
              <a:rPr lang="ar-LB" dirty="0"/>
              <a:t>ُ</a:t>
            </a:r>
            <a:r>
              <a:rPr lang="ar-KW" dirty="0"/>
              <a:t>د</a:t>
            </a:r>
            <a:r>
              <a:rPr lang="ar-LB" dirty="0"/>
              <a:t>ْ</a:t>
            </a:r>
            <a:r>
              <a:rPr lang="ar-KW" dirty="0"/>
              <a:t> ي</a:t>
            </a:r>
            <a:r>
              <a:rPr lang="ar-LB" dirty="0"/>
              <a:t>َ</a:t>
            </a:r>
            <a:r>
              <a:rPr lang="ar-KW" dirty="0"/>
              <a:t>ا ر</a:t>
            </a:r>
            <a:r>
              <a:rPr lang="ar-LB" dirty="0"/>
              <a:t>َ</a:t>
            </a:r>
            <a:r>
              <a:rPr lang="ar-KW" dirty="0"/>
              <a:t>بّ</a:t>
            </a:r>
            <a:r>
              <a:rPr lang="ar-LB" dirty="0"/>
              <a:t>ُ</a:t>
            </a:r>
            <a:r>
              <a:rPr lang="ar-KW" dirty="0"/>
              <a:t> س</a:t>
            </a:r>
            <a:r>
              <a:rPr lang="ar-LB" dirty="0"/>
              <a:t>َ</a:t>
            </a:r>
            <a:r>
              <a:rPr lang="ar-KW" dirty="0"/>
              <a:t>ب</a:t>
            </a:r>
            <a:r>
              <a:rPr lang="ar-LB" dirty="0"/>
              <a:t>ْ</a:t>
            </a:r>
            <a:r>
              <a:rPr lang="ar-KW" dirty="0"/>
              <a:t>ي</a:t>
            </a:r>
            <a:r>
              <a:rPr lang="ar-LB" dirty="0"/>
              <a:t>َ</a:t>
            </a:r>
            <a:r>
              <a:rPr lang="ar-KW" dirty="0"/>
              <a:t>ن</a:t>
            </a:r>
            <a:r>
              <a:rPr lang="ar-LB" dirty="0"/>
              <a:t>َ</a:t>
            </a:r>
            <a:r>
              <a:rPr lang="ar-KW" dirty="0"/>
              <a:t>ا</a:t>
            </a:r>
            <a:br>
              <a:rPr lang="en-US" dirty="0"/>
            </a:br>
            <a:r>
              <a:rPr lang="ar-KW" dirty="0"/>
              <a:t>م</a:t>
            </a:r>
            <a:r>
              <a:rPr lang="ar-LB" dirty="0"/>
              <a:t>ِ</a:t>
            </a:r>
            <a:r>
              <a:rPr lang="ar-KW" dirty="0"/>
              <a:t>ث</a:t>
            </a:r>
            <a:r>
              <a:rPr lang="ar-LB" dirty="0"/>
              <a:t>ْ</a:t>
            </a:r>
            <a:r>
              <a:rPr lang="ar-KW" dirty="0"/>
              <a:t>ل</a:t>
            </a:r>
            <a:r>
              <a:rPr lang="ar-LB" dirty="0"/>
              <a:t>َ</a:t>
            </a:r>
            <a:r>
              <a:rPr lang="ar-KW" dirty="0"/>
              <a:t> الس</a:t>
            </a:r>
            <a:r>
              <a:rPr lang="ar-LB" dirty="0"/>
              <a:t>ُ</a:t>
            </a:r>
            <a:r>
              <a:rPr lang="ar-KW" dirty="0"/>
              <a:t>ي</a:t>
            </a:r>
            <a:r>
              <a:rPr lang="ar-LB" dirty="0"/>
              <a:t>ُ</a:t>
            </a:r>
            <a:r>
              <a:rPr lang="ar-KW" dirty="0"/>
              <a:t>ول</a:t>
            </a:r>
            <a:r>
              <a:rPr lang="ar-LB" dirty="0"/>
              <a:t>ِ</a:t>
            </a:r>
            <a:r>
              <a:rPr lang="ar-KW" dirty="0"/>
              <a:t> ف</a:t>
            </a:r>
            <a:r>
              <a:rPr lang="ar-LB" dirty="0"/>
              <a:t>ِ</a:t>
            </a:r>
            <a:r>
              <a:rPr lang="ar-KW" dirty="0"/>
              <a:t>ي الج</a:t>
            </a:r>
            <a:r>
              <a:rPr lang="ar-LB" dirty="0"/>
              <a:t>َ</a:t>
            </a:r>
            <a:r>
              <a:rPr lang="ar-KW" dirty="0"/>
              <a:t>ن</a:t>
            </a:r>
            <a:r>
              <a:rPr lang="ar-LB" dirty="0"/>
              <a:t>ُ</a:t>
            </a:r>
            <a:r>
              <a:rPr lang="ar-KW" dirty="0"/>
              <a:t>وب</a:t>
            </a:r>
            <a:r>
              <a:rPr lang="ar-LB" dirty="0"/>
              <a:t>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ED5AED-A598-7F6C-327C-C12B8E33B92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Bring back our captives Oh Lord</a:t>
            </a:r>
          </a:p>
          <a:p>
            <a:r>
              <a:rPr lang="en-US" dirty="0"/>
              <a:t>Like the streams in the South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190799-5162-6E1E-089A-9B9FA6D7B14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`</a:t>
            </a:r>
            <a:r>
              <a:rPr lang="en-US" dirty="0" err="1"/>
              <a:t>Urdud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Rabbu </a:t>
            </a:r>
            <a:r>
              <a:rPr lang="en-US" dirty="0" err="1"/>
              <a:t>Sabyanā</a:t>
            </a:r>
            <a:endParaRPr lang="en-US" dirty="0"/>
          </a:p>
          <a:p>
            <a:r>
              <a:rPr lang="en-US" dirty="0" err="1"/>
              <a:t>Mithla</a:t>
            </a:r>
            <a:r>
              <a:rPr lang="en-US" dirty="0"/>
              <a:t> </a:t>
            </a:r>
            <a:r>
              <a:rPr lang="en-US" dirty="0" err="1"/>
              <a:t>Suyūli</a:t>
            </a:r>
            <a:r>
              <a:rPr lang="en-US" dirty="0"/>
              <a:t> fil </a:t>
            </a:r>
            <a:r>
              <a:rPr lang="en-US" dirty="0" err="1"/>
              <a:t>Janūb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4891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1BF56E-6D4E-A3C0-04CD-4810838295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789B43-5CC7-61AF-2484-1F8787D985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LB" dirty="0"/>
              <a:t>أَ</a:t>
            </a:r>
            <a:r>
              <a:rPr lang="ar-KW" dirty="0"/>
              <a:t>ل</a:t>
            </a:r>
            <a:r>
              <a:rPr lang="ar-LB" dirty="0"/>
              <a:t>َ</a:t>
            </a:r>
            <a:r>
              <a:rPr lang="ar-KW" dirty="0"/>
              <a:t>ذ</a:t>
            </a:r>
            <a:r>
              <a:rPr lang="ar-LB" dirty="0"/>
              <a:t>ْ</a:t>
            </a:r>
            <a:r>
              <a:rPr lang="ar-KW" dirty="0"/>
              <a:t>ين</a:t>
            </a:r>
            <a:r>
              <a:rPr lang="ar-LB" dirty="0"/>
              <a:t>َ</a:t>
            </a:r>
            <a:r>
              <a:rPr lang="ar-KW" dirty="0"/>
              <a:t> ي</a:t>
            </a:r>
            <a:r>
              <a:rPr lang="ar-LB" dirty="0"/>
              <a:t>َ</a:t>
            </a:r>
            <a:r>
              <a:rPr lang="ar-KW" dirty="0"/>
              <a:t>ز</a:t>
            </a:r>
            <a:r>
              <a:rPr lang="ar-LB" dirty="0"/>
              <a:t>ْ</a:t>
            </a:r>
            <a:r>
              <a:rPr lang="ar-KW" dirty="0"/>
              <a:t>ر</a:t>
            </a:r>
            <a:r>
              <a:rPr lang="ar-LB" dirty="0"/>
              <a:t>َ</a:t>
            </a:r>
            <a:r>
              <a:rPr lang="ar-KW" dirty="0"/>
              <a:t>ع</a:t>
            </a:r>
            <a:r>
              <a:rPr lang="ar-LB" dirty="0"/>
              <a:t>ُ</a:t>
            </a:r>
            <a:r>
              <a:rPr lang="ar-KW" dirty="0"/>
              <a:t>ون</a:t>
            </a:r>
            <a:r>
              <a:rPr lang="ar-LB" dirty="0"/>
              <a:t>َ</a:t>
            </a:r>
            <a:r>
              <a:rPr lang="ar-KW" dirty="0"/>
              <a:t> ب</a:t>
            </a:r>
            <a:r>
              <a:rPr lang="ar-LB" dirty="0"/>
              <a:t>ِ</a:t>
            </a:r>
            <a:r>
              <a:rPr lang="ar-KW" dirty="0"/>
              <a:t>الد</a:t>
            </a:r>
            <a:r>
              <a:rPr lang="ar-LB" dirty="0"/>
              <a:t>ُّ</a:t>
            </a:r>
            <a:r>
              <a:rPr lang="ar-KW" dirty="0"/>
              <a:t>م</a:t>
            </a:r>
            <a:r>
              <a:rPr lang="ar-LB" dirty="0"/>
              <a:t>ُ</a:t>
            </a:r>
            <a:r>
              <a:rPr lang="ar-KW" dirty="0"/>
              <a:t>وع</a:t>
            </a:r>
            <a:r>
              <a:rPr lang="ar-LB" dirty="0"/>
              <a:t>ْ</a:t>
            </a:r>
            <a:r>
              <a:rPr lang="ar-KW" dirty="0"/>
              <a:t>،</a:t>
            </a:r>
            <a:br>
              <a:rPr lang="en-US" dirty="0"/>
            </a:br>
            <a:r>
              <a:rPr lang="ar-KW" dirty="0"/>
              <a:t>ي</a:t>
            </a:r>
            <a:r>
              <a:rPr lang="ar-LB" dirty="0"/>
              <a:t>َ</a:t>
            </a:r>
            <a:r>
              <a:rPr lang="ar-KW" dirty="0"/>
              <a:t>ح</a:t>
            </a:r>
            <a:r>
              <a:rPr lang="ar-LB" dirty="0"/>
              <a:t>ْ</a:t>
            </a:r>
            <a:r>
              <a:rPr lang="ar-KW" dirty="0"/>
              <a:t>ص</a:t>
            </a:r>
            <a:r>
              <a:rPr lang="ar-LB" dirty="0"/>
              <a:t>ُ</a:t>
            </a:r>
            <a:r>
              <a:rPr lang="ar-KW" dirty="0"/>
              <a:t>دون</a:t>
            </a:r>
            <a:r>
              <a:rPr lang="ar-LB" dirty="0"/>
              <a:t>َ</a:t>
            </a:r>
            <a:r>
              <a:rPr lang="ar-KW" dirty="0"/>
              <a:t> ب</a:t>
            </a:r>
            <a:r>
              <a:rPr lang="ar-LB" dirty="0"/>
              <a:t>ِ</a:t>
            </a:r>
            <a:r>
              <a:rPr lang="ar-KW" dirty="0"/>
              <a:t>الت</a:t>
            </a:r>
            <a:r>
              <a:rPr lang="ar-LB" dirty="0"/>
              <a:t>َّ</a:t>
            </a:r>
            <a:r>
              <a:rPr lang="ar-KW" dirty="0"/>
              <a:t>ر</a:t>
            </a:r>
            <a:r>
              <a:rPr lang="ar-LB" dirty="0"/>
              <a:t>ْ</a:t>
            </a:r>
            <a:r>
              <a:rPr lang="ar-KW" dirty="0"/>
              <a:t>ن</a:t>
            </a:r>
            <a:r>
              <a:rPr lang="ar-LB" dirty="0"/>
              <a:t>ِ</a:t>
            </a:r>
            <a:r>
              <a:rPr lang="ar-KW" dirty="0"/>
              <a:t>يم</a:t>
            </a:r>
            <a:r>
              <a:rPr lang="ar-LB" dirty="0"/>
              <a:t>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BE6111-6744-899F-9580-02E28C93064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Those who sow in tears</a:t>
            </a:r>
          </a:p>
          <a:p>
            <a:r>
              <a:rPr lang="en-US" dirty="0"/>
              <a:t>Shall reap joyfully with praise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6524E2-151C-F888-97C4-0DCB80940CF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`</a:t>
            </a:r>
            <a:r>
              <a:rPr lang="en-US" dirty="0" err="1"/>
              <a:t>Allaẓīna</a:t>
            </a:r>
            <a:r>
              <a:rPr lang="en-US" dirty="0"/>
              <a:t> </a:t>
            </a:r>
            <a:r>
              <a:rPr lang="en-US" dirty="0" err="1"/>
              <a:t>Yazra’ūna</a:t>
            </a:r>
            <a:r>
              <a:rPr lang="en-US" dirty="0"/>
              <a:t> </a:t>
            </a:r>
            <a:r>
              <a:rPr lang="en-US" dirty="0" err="1"/>
              <a:t>biDumū’i</a:t>
            </a:r>
            <a:r>
              <a:rPr lang="en-US" dirty="0"/>
              <a:t> </a:t>
            </a:r>
          </a:p>
          <a:p>
            <a:r>
              <a:rPr lang="en-US" dirty="0" err="1"/>
              <a:t>Yaḥṣidūna</a:t>
            </a:r>
            <a:r>
              <a:rPr lang="en-US" dirty="0"/>
              <a:t> </a:t>
            </a:r>
            <a:r>
              <a:rPr lang="en-US" dirty="0" err="1"/>
              <a:t>biTarnīm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4689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B34A03-FDE8-D066-6B3F-921596E87E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3C0375-750D-3014-FCF1-EDADE46C41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LB" dirty="0"/>
              <a:t>أَ</a:t>
            </a:r>
            <a:r>
              <a:rPr lang="ar-KW" dirty="0"/>
              <a:t>لذي ي</a:t>
            </a:r>
            <a:r>
              <a:rPr lang="ar-LB" dirty="0"/>
              <a:t>َ</a:t>
            </a:r>
            <a:r>
              <a:rPr lang="ar-KW" dirty="0"/>
              <a:t>ن</a:t>
            </a:r>
            <a:r>
              <a:rPr lang="ar-LB" dirty="0"/>
              <a:t>ْ</a:t>
            </a:r>
            <a:r>
              <a:rPr lang="ar-KW" dirty="0"/>
              <a:t>ط</a:t>
            </a:r>
            <a:r>
              <a:rPr lang="ar-LB" dirty="0"/>
              <a:t>َ</a:t>
            </a:r>
            <a:r>
              <a:rPr lang="ar-KW" dirty="0"/>
              <a:t>ل</a:t>
            </a:r>
            <a:r>
              <a:rPr lang="ar-LB" dirty="0"/>
              <a:t>ِ</a:t>
            </a:r>
            <a:r>
              <a:rPr lang="ar-KW" dirty="0"/>
              <a:t>قُ ذاهبًا باكيًا</a:t>
            </a:r>
            <a:br>
              <a:rPr lang="en-US" dirty="0"/>
            </a:br>
            <a:r>
              <a:rPr lang="ar-KW" dirty="0"/>
              <a:t>و</a:t>
            </a:r>
            <a:r>
              <a:rPr lang="ar-LB" dirty="0"/>
              <a:t>َ</a:t>
            </a:r>
            <a:r>
              <a:rPr lang="ar-KW" dirty="0"/>
              <a:t>هو</a:t>
            </a:r>
            <a:r>
              <a:rPr lang="ar-LB" dirty="0"/>
              <a:t>َ</a:t>
            </a:r>
            <a:r>
              <a:rPr lang="ar-KW" dirty="0"/>
              <a:t> حاملٌ بذرًا ي</a:t>
            </a:r>
            <a:r>
              <a:rPr lang="ar-LB" dirty="0"/>
              <a:t>َ</a:t>
            </a:r>
            <a:r>
              <a:rPr lang="ar-KW" dirty="0"/>
              <a:t>ز</a:t>
            </a:r>
            <a:r>
              <a:rPr lang="ar-LB" dirty="0"/>
              <a:t>ْ</a:t>
            </a:r>
            <a:r>
              <a:rPr lang="ar-KW" dirty="0"/>
              <a:t>ر</a:t>
            </a:r>
            <a:r>
              <a:rPr lang="ar-LB" dirty="0"/>
              <a:t>َ</a:t>
            </a:r>
            <a:r>
              <a:rPr lang="ar-KW" dirty="0"/>
              <a:t>عُهُ،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86AE68-5C8B-FC38-5807-6515FAD835A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He who goes forth weeping</a:t>
            </a:r>
          </a:p>
          <a:p>
            <a:r>
              <a:rPr lang="en-US" dirty="0"/>
              <a:t>Bearing seeds for sowing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B387374-681C-3AF9-3A6E-1A93337C188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`</a:t>
            </a:r>
            <a:r>
              <a:rPr lang="en-US" dirty="0" err="1"/>
              <a:t>Allaẓī</a:t>
            </a:r>
            <a:r>
              <a:rPr lang="en-US" dirty="0"/>
              <a:t> </a:t>
            </a:r>
            <a:r>
              <a:rPr lang="en-US" dirty="0" err="1"/>
              <a:t>Yanṭaliqu</a:t>
            </a:r>
            <a:r>
              <a:rPr lang="en-US" dirty="0"/>
              <a:t> </a:t>
            </a:r>
            <a:r>
              <a:rPr lang="en-US" dirty="0" err="1"/>
              <a:t>Żāhiban</a:t>
            </a:r>
            <a:r>
              <a:rPr lang="en-US" dirty="0"/>
              <a:t> </a:t>
            </a:r>
            <a:r>
              <a:rPr lang="en-US" dirty="0" err="1"/>
              <a:t>Bākiyan</a:t>
            </a:r>
            <a:endParaRPr lang="en-US" dirty="0"/>
          </a:p>
          <a:p>
            <a:r>
              <a:rPr lang="en-US" dirty="0" err="1"/>
              <a:t>waHuwa</a:t>
            </a:r>
            <a:r>
              <a:rPr lang="en-US" dirty="0"/>
              <a:t> </a:t>
            </a:r>
            <a:r>
              <a:rPr lang="en-US" dirty="0" err="1"/>
              <a:t>Ḥāmilon</a:t>
            </a:r>
            <a:r>
              <a:rPr lang="en-US" dirty="0"/>
              <a:t> </a:t>
            </a:r>
            <a:r>
              <a:rPr lang="en-US" dirty="0" err="1"/>
              <a:t>Biẓran</a:t>
            </a:r>
            <a:r>
              <a:rPr lang="en-US" dirty="0"/>
              <a:t> </a:t>
            </a:r>
            <a:r>
              <a:rPr lang="en-US" dirty="0" err="1"/>
              <a:t>Yazra’uhu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2739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ED39C7-2315-E4F5-C00A-AC88FBC274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757BA9-AE08-0B6D-4B38-A32D8122B7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 س</a:t>
            </a:r>
            <a:r>
              <a:rPr lang="ar-LB" dirty="0"/>
              <a:t>َ</a:t>
            </a:r>
            <a:r>
              <a:rPr lang="ar-KW" dirty="0"/>
              <a:t>ي</a:t>
            </a:r>
            <a:r>
              <a:rPr lang="ar-LB" dirty="0"/>
              <a:t>َ</a:t>
            </a:r>
            <a:r>
              <a:rPr lang="ar-KW" dirty="0"/>
              <a:t>ر</a:t>
            </a:r>
            <a:r>
              <a:rPr lang="ar-LB" dirty="0"/>
              <a:t>ْ</a:t>
            </a:r>
            <a:r>
              <a:rPr lang="ar-KW" dirty="0"/>
              <a:t>جِعُ ق</a:t>
            </a:r>
            <a:r>
              <a:rPr lang="ar-LB" dirty="0"/>
              <a:t>َ</a:t>
            </a:r>
            <a:r>
              <a:rPr lang="ar-KW" dirty="0"/>
              <a:t>اد</a:t>
            </a:r>
            <a:r>
              <a:rPr lang="ar-LB" dirty="0"/>
              <a:t>ِ</a:t>
            </a:r>
            <a:r>
              <a:rPr lang="ar-KW" dirty="0"/>
              <a:t>مًا م</a:t>
            </a:r>
            <a:r>
              <a:rPr lang="ar-LB" dirty="0"/>
              <a:t>ُ</a:t>
            </a:r>
            <a:r>
              <a:rPr lang="ar-KW" dirty="0"/>
              <a:t>ر</a:t>
            </a:r>
            <a:r>
              <a:rPr lang="ar-LB" dirty="0"/>
              <a:t>َ</a:t>
            </a:r>
            <a:r>
              <a:rPr lang="ar-KW" dirty="0"/>
              <a:t>نّ</a:t>
            </a:r>
            <a:r>
              <a:rPr lang="ar-LB" dirty="0"/>
              <a:t>ِ</a:t>
            </a:r>
            <a:r>
              <a:rPr lang="ar-KW" dirty="0"/>
              <a:t>مًا</a:t>
            </a:r>
            <a:br>
              <a:rPr lang="en-US" dirty="0"/>
            </a:br>
            <a:r>
              <a:rPr lang="ar-KW" dirty="0"/>
              <a:t>و</a:t>
            </a:r>
            <a:r>
              <a:rPr lang="ar-LB" dirty="0"/>
              <a:t>َ</a:t>
            </a:r>
            <a:r>
              <a:rPr lang="ar-KW" dirty="0"/>
              <a:t>ه</a:t>
            </a:r>
            <a:r>
              <a:rPr lang="ar-LB" dirty="0"/>
              <a:t>ْ</a:t>
            </a:r>
            <a:r>
              <a:rPr lang="ar-KW" dirty="0"/>
              <a:t>و</a:t>
            </a:r>
            <a:r>
              <a:rPr lang="ar-LB" dirty="0"/>
              <a:t>َ</a:t>
            </a:r>
            <a:r>
              <a:rPr lang="ar-KW" dirty="0"/>
              <a:t> حام</a:t>
            </a:r>
            <a:r>
              <a:rPr lang="ar-LB" dirty="0"/>
              <a:t>ِ</a:t>
            </a:r>
            <a:r>
              <a:rPr lang="ar-KW" dirty="0"/>
              <a:t>لٌ ح</a:t>
            </a:r>
            <a:r>
              <a:rPr lang="ar-LB" dirty="0"/>
              <a:t>ِ</a:t>
            </a:r>
            <a:r>
              <a:rPr lang="ar-KW" dirty="0"/>
              <a:t>ز</a:t>
            </a:r>
            <a:r>
              <a:rPr lang="ar-LB" dirty="0"/>
              <a:t>َ</a:t>
            </a:r>
            <a:r>
              <a:rPr lang="ar-KW" dirty="0"/>
              <a:t>م</a:t>
            </a:r>
            <a:r>
              <a:rPr lang="ar-LB" dirty="0"/>
              <a:t>َ</a:t>
            </a:r>
            <a:r>
              <a:rPr lang="ar-KW" dirty="0"/>
              <a:t>ه</a:t>
            </a:r>
            <a:r>
              <a:rPr lang="ar-LB" dirty="0"/>
              <a:t>ُ</a:t>
            </a:r>
            <a:r>
              <a:rPr lang="ar-KW" dirty="0"/>
              <a:t>.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8D36E0-C215-36BA-9CDD-8B93990B727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Shall return rejoicing</a:t>
            </a:r>
          </a:p>
          <a:p>
            <a:r>
              <a:rPr lang="en-US" dirty="0"/>
              <a:t>Bringing his sheaves with him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7DACF63-A36E-94BC-B9BD-9FF7C1DE2DF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saYarji’u</a:t>
            </a:r>
            <a:r>
              <a:rPr lang="en-US" dirty="0"/>
              <a:t> </a:t>
            </a:r>
            <a:r>
              <a:rPr lang="en-US" dirty="0" err="1"/>
              <a:t>Qādiman</a:t>
            </a:r>
            <a:r>
              <a:rPr lang="en-US" dirty="0"/>
              <a:t> </a:t>
            </a:r>
            <a:r>
              <a:rPr lang="en-US" dirty="0" err="1"/>
              <a:t>Muranniman</a:t>
            </a:r>
            <a:endParaRPr lang="en-US" dirty="0"/>
          </a:p>
          <a:p>
            <a:r>
              <a:rPr lang="en-US" dirty="0" err="1"/>
              <a:t>waHuwa</a:t>
            </a:r>
            <a:r>
              <a:rPr lang="en-US" dirty="0"/>
              <a:t> </a:t>
            </a:r>
            <a:r>
              <a:rPr lang="en-US" dirty="0" err="1"/>
              <a:t>Ḥāmilon</a:t>
            </a:r>
            <a:r>
              <a:rPr lang="en-US" dirty="0"/>
              <a:t> </a:t>
            </a:r>
            <a:r>
              <a:rPr lang="en-US" dirty="0" err="1"/>
              <a:t>Ḥizamahu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0025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7FF556-D1FE-7B6B-A611-02E3CAA778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4ED68E-EAD1-CB1F-3AC3-02A73DAB47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أ</a:t>
            </a:r>
            <a:r>
              <a:rPr lang="ar-LB" dirty="0"/>
              <a:t>ُ</a:t>
            </a:r>
            <a:r>
              <a:rPr lang="ar-KW" dirty="0"/>
              <a:t>ر</a:t>
            </a:r>
            <a:r>
              <a:rPr lang="ar-LB" dirty="0"/>
              <a:t>ْ</a:t>
            </a:r>
            <a:r>
              <a:rPr lang="ar-KW" dirty="0"/>
              <a:t>د</a:t>
            </a:r>
            <a:r>
              <a:rPr lang="ar-LB" dirty="0"/>
              <a:t>ُ</a:t>
            </a:r>
            <a:r>
              <a:rPr lang="ar-KW" dirty="0"/>
              <a:t>د</a:t>
            </a:r>
            <a:r>
              <a:rPr lang="ar-LB" dirty="0"/>
              <a:t>ْ</a:t>
            </a:r>
            <a:r>
              <a:rPr lang="ar-KW" dirty="0"/>
              <a:t> ي</a:t>
            </a:r>
            <a:r>
              <a:rPr lang="ar-LB" dirty="0"/>
              <a:t>َ</a:t>
            </a:r>
            <a:r>
              <a:rPr lang="ar-KW" dirty="0"/>
              <a:t>ا ر</a:t>
            </a:r>
            <a:r>
              <a:rPr lang="ar-LB" dirty="0"/>
              <a:t>َ</a:t>
            </a:r>
            <a:r>
              <a:rPr lang="ar-KW" dirty="0"/>
              <a:t>بّ</a:t>
            </a:r>
            <a:r>
              <a:rPr lang="ar-LB" dirty="0"/>
              <a:t>ُ</a:t>
            </a:r>
            <a:r>
              <a:rPr lang="ar-KW" dirty="0"/>
              <a:t> س</a:t>
            </a:r>
            <a:r>
              <a:rPr lang="ar-LB" dirty="0"/>
              <a:t>َ</a:t>
            </a:r>
            <a:r>
              <a:rPr lang="ar-KW" dirty="0"/>
              <a:t>ب</a:t>
            </a:r>
            <a:r>
              <a:rPr lang="ar-LB" dirty="0"/>
              <a:t>ْ</a:t>
            </a:r>
            <a:r>
              <a:rPr lang="ar-KW" dirty="0"/>
              <a:t>ي</a:t>
            </a:r>
            <a:r>
              <a:rPr lang="ar-LB" dirty="0"/>
              <a:t>َ</a:t>
            </a:r>
            <a:r>
              <a:rPr lang="ar-KW" dirty="0"/>
              <a:t>ن</a:t>
            </a:r>
            <a:r>
              <a:rPr lang="ar-LB" dirty="0"/>
              <a:t>َ</a:t>
            </a:r>
            <a:r>
              <a:rPr lang="ar-KW" dirty="0"/>
              <a:t>ا</a:t>
            </a:r>
            <a:br>
              <a:rPr lang="en-US" dirty="0"/>
            </a:br>
            <a:r>
              <a:rPr lang="ar-KW" dirty="0"/>
              <a:t>م</a:t>
            </a:r>
            <a:r>
              <a:rPr lang="ar-LB" dirty="0"/>
              <a:t>ِ</a:t>
            </a:r>
            <a:r>
              <a:rPr lang="ar-KW" dirty="0"/>
              <a:t>ث</a:t>
            </a:r>
            <a:r>
              <a:rPr lang="ar-LB" dirty="0"/>
              <a:t>ْ</a:t>
            </a:r>
            <a:r>
              <a:rPr lang="ar-KW" dirty="0"/>
              <a:t>ل</a:t>
            </a:r>
            <a:r>
              <a:rPr lang="ar-LB" dirty="0"/>
              <a:t>َ</a:t>
            </a:r>
            <a:r>
              <a:rPr lang="ar-KW" dirty="0"/>
              <a:t> الس</a:t>
            </a:r>
            <a:r>
              <a:rPr lang="ar-LB" dirty="0"/>
              <a:t>ُ</a:t>
            </a:r>
            <a:r>
              <a:rPr lang="ar-KW" dirty="0"/>
              <a:t>ي</a:t>
            </a:r>
            <a:r>
              <a:rPr lang="ar-LB" dirty="0"/>
              <a:t>ُ</a:t>
            </a:r>
            <a:r>
              <a:rPr lang="ar-KW" dirty="0"/>
              <a:t>ول</a:t>
            </a:r>
            <a:r>
              <a:rPr lang="ar-LB" dirty="0"/>
              <a:t>ِ</a:t>
            </a:r>
            <a:r>
              <a:rPr lang="ar-KW" dirty="0"/>
              <a:t> ف</a:t>
            </a:r>
            <a:r>
              <a:rPr lang="ar-LB" dirty="0"/>
              <a:t>ِ</a:t>
            </a:r>
            <a:r>
              <a:rPr lang="ar-KW" dirty="0"/>
              <a:t>ي الج</a:t>
            </a:r>
            <a:r>
              <a:rPr lang="ar-LB" dirty="0"/>
              <a:t>َ</a:t>
            </a:r>
            <a:r>
              <a:rPr lang="ar-KW" dirty="0"/>
              <a:t>ن</a:t>
            </a:r>
            <a:r>
              <a:rPr lang="ar-LB" dirty="0"/>
              <a:t>ُ</a:t>
            </a:r>
            <a:r>
              <a:rPr lang="ar-KW" dirty="0"/>
              <a:t>وب</a:t>
            </a:r>
            <a:r>
              <a:rPr lang="ar-LB" dirty="0"/>
              <a:t>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236C3E-F605-4CE1-CDC6-90012393FC3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Bring back our captives Oh Lord</a:t>
            </a:r>
          </a:p>
          <a:p>
            <a:r>
              <a:rPr lang="en-US" dirty="0"/>
              <a:t>Like the streams in the South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78C5857-EBF8-2138-148D-2F0BB153DAC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`</a:t>
            </a:r>
            <a:r>
              <a:rPr lang="en-US" dirty="0" err="1"/>
              <a:t>Urdud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Rabbu </a:t>
            </a:r>
            <a:r>
              <a:rPr lang="en-US" dirty="0" err="1"/>
              <a:t>Sabyanā</a:t>
            </a:r>
            <a:endParaRPr lang="en-US" dirty="0"/>
          </a:p>
          <a:p>
            <a:r>
              <a:rPr lang="en-US" dirty="0" err="1"/>
              <a:t>Mithla</a:t>
            </a:r>
            <a:r>
              <a:rPr lang="en-US" dirty="0"/>
              <a:t> </a:t>
            </a:r>
            <a:r>
              <a:rPr lang="en-US" dirty="0" err="1"/>
              <a:t>Suyūli</a:t>
            </a:r>
            <a:r>
              <a:rPr lang="en-US" dirty="0"/>
              <a:t> fil </a:t>
            </a:r>
            <a:r>
              <a:rPr lang="en-US" dirty="0" err="1"/>
              <a:t>Janūb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9406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79DEF4-8157-AAFE-3838-0ABCDEB471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6CF207-8D03-7A5E-244B-8A76DB0C28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LB" dirty="0"/>
              <a:t>أَ</a:t>
            </a:r>
            <a:r>
              <a:rPr lang="ar-KW" dirty="0"/>
              <a:t>ل</a:t>
            </a:r>
            <a:r>
              <a:rPr lang="ar-LB" dirty="0"/>
              <a:t>َ</a:t>
            </a:r>
            <a:r>
              <a:rPr lang="ar-KW" dirty="0"/>
              <a:t>ذ</a:t>
            </a:r>
            <a:r>
              <a:rPr lang="ar-LB" dirty="0"/>
              <a:t>ْ</a:t>
            </a:r>
            <a:r>
              <a:rPr lang="ar-KW" dirty="0"/>
              <a:t>ين</a:t>
            </a:r>
            <a:r>
              <a:rPr lang="ar-LB" dirty="0"/>
              <a:t>َ</a:t>
            </a:r>
            <a:r>
              <a:rPr lang="ar-KW" dirty="0"/>
              <a:t> ي</a:t>
            </a:r>
            <a:r>
              <a:rPr lang="ar-LB" dirty="0"/>
              <a:t>َ</a:t>
            </a:r>
            <a:r>
              <a:rPr lang="ar-KW" dirty="0"/>
              <a:t>ز</a:t>
            </a:r>
            <a:r>
              <a:rPr lang="ar-LB" dirty="0"/>
              <a:t>ْ</a:t>
            </a:r>
            <a:r>
              <a:rPr lang="ar-KW" dirty="0"/>
              <a:t>ر</a:t>
            </a:r>
            <a:r>
              <a:rPr lang="ar-LB" dirty="0"/>
              <a:t>َ</a:t>
            </a:r>
            <a:r>
              <a:rPr lang="ar-KW" dirty="0"/>
              <a:t>ع</a:t>
            </a:r>
            <a:r>
              <a:rPr lang="ar-LB" dirty="0"/>
              <a:t>ُ</a:t>
            </a:r>
            <a:r>
              <a:rPr lang="ar-KW" dirty="0"/>
              <a:t>ون</a:t>
            </a:r>
            <a:r>
              <a:rPr lang="ar-LB" dirty="0"/>
              <a:t>َ</a:t>
            </a:r>
            <a:r>
              <a:rPr lang="ar-KW" dirty="0"/>
              <a:t> ب</a:t>
            </a:r>
            <a:r>
              <a:rPr lang="ar-LB" dirty="0"/>
              <a:t>ِ</a:t>
            </a:r>
            <a:r>
              <a:rPr lang="ar-KW" dirty="0"/>
              <a:t>الد</a:t>
            </a:r>
            <a:r>
              <a:rPr lang="ar-LB" dirty="0"/>
              <a:t>ُّ</a:t>
            </a:r>
            <a:r>
              <a:rPr lang="ar-KW" dirty="0"/>
              <a:t>م</a:t>
            </a:r>
            <a:r>
              <a:rPr lang="ar-LB" dirty="0"/>
              <a:t>ُ</a:t>
            </a:r>
            <a:r>
              <a:rPr lang="ar-KW" dirty="0"/>
              <a:t>وع</a:t>
            </a:r>
            <a:r>
              <a:rPr lang="ar-LB" dirty="0"/>
              <a:t>ْ</a:t>
            </a:r>
            <a:r>
              <a:rPr lang="ar-KW" dirty="0"/>
              <a:t>،</a:t>
            </a:r>
            <a:br>
              <a:rPr lang="en-US" dirty="0"/>
            </a:br>
            <a:r>
              <a:rPr lang="ar-KW" dirty="0"/>
              <a:t>ي</a:t>
            </a:r>
            <a:r>
              <a:rPr lang="ar-LB" dirty="0"/>
              <a:t>َ</a:t>
            </a:r>
            <a:r>
              <a:rPr lang="ar-KW" dirty="0"/>
              <a:t>ح</a:t>
            </a:r>
            <a:r>
              <a:rPr lang="ar-LB" dirty="0"/>
              <a:t>ْ</a:t>
            </a:r>
            <a:r>
              <a:rPr lang="ar-KW" dirty="0"/>
              <a:t>ص</a:t>
            </a:r>
            <a:r>
              <a:rPr lang="ar-LB" dirty="0"/>
              <a:t>ُ</a:t>
            </a:r>
            <a:r>
              <a:rPr lang="ar-KW" dirty="0"/>
              <a:t>دون</a:t>
            </a:r>
            <a:r>
              <a:rPr lang="ar-LB" dirty="0"/>
              <a:t>َ</a:t>
            </a:r>
            <a:r>
              <a:rPr lang="ar-KW" dirty="0"/>
              <a:t> ب</a:t>
            </a:r>
            <a:r>
              <a:rPr lang="ar-LB" dirty="0"/>
              <a:t>ِ</a:t>
            </a:r>
            <a:r>
              <a:rPr lang="ar-KW" dirty="0"/>
              <a:t>الت</a:t>
            </a:r>
            <a:r>
              <a:rPr lang="ar-LB" dirty="0"/>
              <a:t>َّ</a:t>
            </a:r>
            <a:r>
              <a:rPr lang="ar-KW" dirty="0"/>
              <a:t>ر</a:t>
            </a:r>
            <a:r>
              <a:rPr lang="ar-LB" dirty="0"/>
              <a:t>ْ</a:t>
            </a:r>
            <a:r>
              <a:rPr lang="ar-KW" dirty="0"/>
              <a:t>ن</a:t>
            </a:r>
            <a:r>
              <a:rPr lang="ar-LB" dirty="0"/>
              <a:t>ِ</a:t>
            </a:r>
            <a:r>
              <a:rPr lang="ar-KW" dirty="0"/>
              <a:t>يم</a:t>
            </a:r>
            <a:r>
              <a:rPr lang="ar-LB" dirty="0"/>
              <a:t>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5FFEA5-34F6-5630-98DB-3FB5CB563AA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Those who sow in tears</a:t>
            </a:r>
          </a:p>
          <a:p>
            <a:r>
              <a:rPr lang="en-US"/>
              <a:t>Shall </a:t>
            </a:r>
            <a:r>
              <a:rPr lang="en-US" dirty="0"/>
              <a:t>reap joyfully with praise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AE71A3-9C77-2594-F978-F23EE4D9423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`</a:t>
            </a:r>
            <a:r>
              <a:rPr lang="en-US" dirty="0" err="1"/>
              <a:t>Allaẓīna</a:t>
            </a:r>
            <a:r>
              <a:rPr lang="en-US" dirty="0"/>
              <a:t> </a:t>
            </a:r>
            <a:r>
              <a:rPr lang="en-US" dirty="0" err="1"/>
              <a:t>Yazra’ūna</a:t>
            </a:r>
            <a:r>
              <a:rPr lang="en-US" dirty="0"/>
              <a:t> </a:t>
            </a:r>
            <a:r>
              <a:rPr lang="en-US" dirty="0" err="1"/>
              <a:t>biDumū’i</a:t>
            </a:r>
            <a:r>
              <a:rPr lang="en-US" dirty="0"/>
              <a:t> </a:t>
            </a:r>
          </a:p>
          <a:p>
            <a:r>
              <a:rPr lang="en-US" dirty="0" err="1"/>
              <a:t>Yaḥṣidūna</a:t>
            </a:r>
            <a:r>
              <a:rPr lang="en-US" dirty="0"/>
              <a:t> </a:t>
            </a:r>
            <a:r>
              <a:rPr lang="en-US" dirty="0" err="1"/>
              <a:t>biTarnīm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3916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38D7E6-E014-8D2F-F16B-B186BC8ADB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4BBCD8-B9A5-935E-ACC8-B66F91814D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SA" dirty="0"/>
              <a:t>ي</a:t>
            </a:r>
            <a:r>
              <a:rPr lang="ar-LB" dirty="0"/>
              <a:t>َ</a:t>
            </a:r>
            <a:r>
              <a:rPr lang="ar-SA" dirty="0"/>
              <a:t>ح</a:t>
            </a:r>
            <a:r>
              <a:rPr lang="ar-LB" dirty="0"/>
              <a:t>ْ</a:t>
            </a:r>
            <a:r>
              <a:rPr lang="ar-SA" dirty="0"/>
              <a:t>ص</a:t>
            </a:r>
            <a:r>
              <a:rPr lang="ar-LB" dirty="0"/>
              <a:t>ُ</a:t>
            </a:r>
            <a:r>
              <a:rPr lang="ar-SA" dirty="0"/>
              <a:t>د</a:t>
            </a:r>
            <a:r>
              <a:rPr lang="ar-LB" dirty="0"/>
              <a:t>ُ</a:t>
            </a:r>
            <a:r>
              <a:rPr lang="ar-SA" dirty="0"/>
              <a:t>ون</a:t>
            </a:r>
            <a:r>
              <a:rPr lang="ar-LB" dirty="0"/>
              <a:t>َ</a:t>
            </a:r>
            <a:r>
              <a:rPr lang="ar-SA" dirty="0"/>
              <a:t> ب</a:t>
            </a:r>
            <a:r>
              <a:rPr lang="ar-LB" dirty="0"/>
              <a:t>ِ</a:t>
            </a:r>
            <a:r>
              <a:rPr lang="ar-SA" dirty="0"/>
              <a:t>الت</a:t>
            </a:r>
            <a:r>
              <a:rPr lang="ar-LB" dirty="0"/>
              <a:t>َ</a:t>
            </a:r>
            <a:r>
              <a:rPr lang="ar-SA" dirty="0"/>
              <a:t>ر</a:t>
            </a:r>
            <a:r>
              <a:rPr lang="ar-LB" dirty="0"/>
              <a:t>ْ</a:t>
            </a:r>
            <a:r>
              <a:rPr lang="ar-SA" dirty="0"/>
              <a:t>ن</a:t>
            </a:r>
            <a:r>
              <a:rPr lang="ar-LB" dirty="0"/>
              <a:t>ِ</a:t>
            </a:r>
            <a:r>
              <a:rPr lang="ar-SA" dirty="0"/>
              <a:t>يم</a:t>
            </a:r>
            <a:r>
              <a:rPr lang="ar-LB" dirty="0"/>
              <a:t>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EE1310-439D-F1CA-B3AF-529E33BBFE2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Shall reap joyfully with praise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0FB7ECF-9A6A-CAC0-E764-CFD42E9836F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Yaḥṣidūna</a:t>
            </a:r>
            <a:r>
              <a:rPr lang="en-US" dirty="0"/>
              <a:t> bi </a:t>
            </a:r>
            <a:r>
              <a:rPr lang="en-US" dirty="0" err="1"/>
              <a:t>Ttarnīm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730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762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734</TotalTime>
  <Words>720</Words>
  <Application>Microsoft Office PowerPoint</Application>
  <PresentationFormat>Widescreen</PresentationFormat>
  <Paragraphs>63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Times New Roman</vt:lpstr>
      <vt:lpstr>5_Office Theme</vt:lpstr>
      <vt:lpstr>حِينَ رَدَّ الرَّبُّ سَبْيَ صِهْيُونْ</vt:lpstr>
      <vt:lpstr>حِينَ رَدَّ الرَّبُّ سَبْيَ صِهْيُونْ، كُنَّا كَالْحَالِمِينْ</vt:lpstr>
      <vt:lpstr>حِينَئِذٍ امْتَلَأَتْ أَفْواهُنَا ابْتِسَامَا وَأَلْسِنَتُنَا تَرْنِيمَا</vt:lpstr>
      <vt:lpstr>حِينَئِذٍ قَيلَ فِي الأُمَمِ، إِنَّ الرَّبَّ عَظَّمَّ الصَنِيعَ مَعَ هَؤُلاءْ</vt:lpstr>
      <vt:lpstr>لَقَدْ عَظَّمَّ الرَّبُّ الصَنِيعَ مَعَنَا، وَصِرْنَا فَرحينْ</vt:lpstr>
      <vt:lpstr>أُرْدُدْ يَا رَبُّ سَبْيَنَا مِثْلَ السُيُولِ فِي الجَنُوبْ</vt:lpstr>
      <vt:lpstr>أَلَذْينَ يَزْرَعُونَ بِالدُّمُوعْ، يَحْصُدونَ بِالتَّرْنِيمْ</vt:lpstr>
      <vt:lpstr>أَلذي يَنْطَلِقُ ذاهبًا باكيًا وَهوَ حاملٌ بذرًا يَزْرَعُهُ،</vt:lpstr>
      <vt:lpstr> سَيَرْجِعُ قَادِمًا مُرَنِّمًا وَهْوَ حامِلٌ حِزَمَهُ.</vt:lpstr>
      <vt:lpstr>أُرْدُدْ يَا رَبُّ سَبْيَنَا مِثْلَ السُيُولِ فِي الجَنُوبْ</vt:lpstr>
      <vt:lpstr>أَلَذْينَ يَزْرَعُونَ بِالدُّمُوعْ، يَحْصُدونَ بِالتَّرْنِيمْ</vt:lpstr>
      <vt:lpstr>يَحْصُدُونَ بِالتَرْنِيمْ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Wā Ḥabībī - وا حبيبي</dc:title>
  <dc:subject>Oh My Beloved</dc:subject>
  <dc:creator>Nizar Fares</dc:creator>
  <cp:lastModifiedBy>Pascale Hage</cp:lastModifiedBy>
  <cp:revision>175</cp:revision>
  <dcterms:created xsi:type="dcterms:W3CDTF">2014-06-01T05:24:09Z</dcterms:created>
  <dcterms:modified xsi:type="dcterms:W3CDTF">2025-08-15T14:06:04Z</dcterms:modified>
  <cp:category/>
</cp:coreProperties>
</file>