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2" r:id="rId1"/>
    <p:sldMasterId id="2147483662" r:id="rId2"/>
  </p:sldMasterIdLst>
  <p:notesMasterIdLst>
    <p:notesMasterId r:id="rId14"/>
  </p:notesMasterIdLst>
  <p:handoutMasterIdLst>
    <p:handoutMasterId r:id="rId15"/>
  </p:handoutMasterIdLst>
  <p:sldIdLst>
    <p:sldId id="350" r:id="rId3"/>
    <p:sldId id="257" r:id="rId4"/>
    <p:sldId id="258" r:id="rId5"/>
    <p:sldId id="259" r:id="rId6"/>
    <p:sldId id="270" r:id="rId7"/>
    <p:sldId id="266" r:id="rId8"/>
    <p:sldId id="271" r:id="rId9"/>
    <p:sldId id="263" r:id="rId10"/>
    <p:sldId id="265" r:id="rId11"/>
    <p:sldId id="272" r:id="rId12"/>
    <p:sldId id="34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01" autoAdjust="0"/>
    <p:restoredTop sz="94681"/>
  </p:normalViewPr>
  <p:slideViewPr>
    <p:cSldViewPr snapToGrid="0" snapToObjects="1">
      <p:cViewPr varScale="1">
        <p:scale>
          <a:sx n="107" d="100"/>
          <a:sy n="107" d="100"/>
        </p:scale>
        <p:origin x="870" y="102"/>
      </p:cViewPr>
      <p:guideLst>
        <p:guide orient="horz" pos="2160"/>
        <p:guide pos="3840"/>
      </p:guideLst>
    </p:cSldViewPr>
  </p:slideViewPr>
  <p:notesTextViewPr>
    <p:cViewPr>
      <p:scale>
        <a:sx n="100" d="100"/>
        <a:sy n="100" d="100"/>
      </p:scale>
      <p:origin x="0" y="0"/>
    </p:cViewPr>
  </p:notesTextViewPr>
  <p:sorterViewPr>
    <p:cViewPr varScale="1">
      <p:scale>
        <a:sx n="1" d="1"/>
        <a:sy n="1" d="1"/>
      </p:scale>
      <p:origin x="0" y="-2707"/>
    </p:cViewPr>
  </p:sorterViewPr>
  <p:notesViewPr>
    <p:cSldViewPr snapToGrid="0" snapToObjects="1">
      <p:cViewPr varScale="1">
        <p:scale>
          <a:sx n="56" d="100"/>
          <a:sy n="56" d="100"/>
        </p:scale>
        <p:origin x="22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567EF1-A0F6-486D-850C-FA0387D9A853}" type="datetimeFigureOut">
              <a:rPr lang="en-US" smtClean="0"/>
              <a:t>19/08/2025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7DEABF0-83D9-4288-919A-298B639CB998}" type="slidenum">
              <a:rPr lang="en-US" smtClean="0"/>
              <a:t>‹#›</a:t>
            </a:fld>
            <a:endParaRPr lang="en-US"/>
          </a:p>
        </p:txBody>
      </p:sp>
    </p:spTree>
    <p:extLst>
      <p:ext uri="{BB962C8B-B14F-4D97-AF65-F5344CB8AC3E}">
        <p14:creationId xmlns:p14="http://schemas.microsoft.com/office/powerpoint/2010/main" val="8105145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10D342-F54A-4289-B6A1-6D088F7C40DB}" type="datetimeFigureOut">
              <a:rPr lang="en-US" smtClean="0"/>
              <a:t>19/08/2025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E0F34-1AED-4D0C-8212-7FCA0D38E70A}" type="slidenum">
              <a:rPr lang="en-US" smtClean="0"/>
              <a:t>‹#›</a:t>
            </a:fld>
            <a:endParaRPr lang="en-US"/>
          </a:p>
        </p:txBody>
      </p:sp>
    </p:spTree>
    <p:extLst>
      <p:ext uri="{BB962C8B-B14F-4D97-AF65-F5344CB8AC3E}">
        <p14:creationId xmlns:p14="http://schemas.microsoft.com/office/powerpoint/2010/main" val="2218019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1">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04520"/>
            <a:ext cx="11887200" cy="1033681"/>
          </a:xfrm>
          <a:prstGeom prst="rect">
            <a:avLst/>
          </a:prstGeom>
        </p:spPr>
        <p:txBody>
          <a:bodyPr vert="horz" lIns="91440" tIns="45720" rIns="91440" bIns="45720" rtlCol="0" anchor="ctr" anchorCtr="0">
            <a:noAutofit/>
          </a:bodyPr>
          <a:lstStyle>
            <a:lvl1pPr rtl="1">
              <a:lnSpc>
                <a:spcPct val="125000"/>
              </a:lnSpc>
              <a:defRPr sz="5400" b="1">
                <a:solidFill>
                  <a:srgbClr val="2D149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2289837"/>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1314638"/>
            <a:ext cx="11887200" cy="919611"/>
          </a:xfrm>
          <a:prstGeom prst="rect">
            <a:avLst/>
          </a:prstGeom>
        </p:spPr>
        <p:txBody>
          <a:bodyPr anchor="ctr" anchorCtr="0">
            <a:normAutofit/>
          </a:bodyPr>
          <a:lstStyle>
            <a:lvl1pPr algn="ctr">
              <a:lnSpc>
                <a:spcPct val="120000"/>
              </a:lnSpc>
              <a:spcBef>
                <a:spcPts val="0"/>
              </a:spcBef>
              <a:defRPr sz="4400">
                <a:solidFill>
                  <a:schemeClr val="tx2">
                    <a:lumMod val="60000"/>
                    <a:lumOff val="40000"/>
                  </a:schemeClr>
                </a:solidFill>
                <a:latin typeface="+mn-lt"/>
              </a:defRPr>
            </a:lvl1pPr>
            <a:lvl2pPr algn="ctr">
              <a:defRPr/>
            </a:lvl2pPr>
            <a:lvl3pPr algn="ctr">
              <a:defRPr/>
            </a:lvl3pPr>
            <a:lvl4pPr algn="ctr">
              <a:defRPr/>
            </a:lvl4pPr>
            <a:lvl5pPr algn="ctr">
              <a:defRPr/>
            </a:lvl5pPr>
          </a:lstStyle>
          <a:p>
            <a:pPr lvl="0"/>
            <a:r>
              <a:rPr lang="en-US"/>
              <a:t>Click to edit Master text styles</a:t>
            </a:r>
          </a:p>
        </p:txBody>
      </p:sp>
      <p:pic>
        <p:nvPicPr>
          <p:cNvPr id="45" name="Picture 44" descr="Logo, company name&#10;&#10;Description automatically generated">
            <a:extLst>
              <a:ext uri="{FF2B5EF4-FFF2-40B4-BE49-F238E27FC236}">
                <a16:creationId xmlns:a16="http://schemas.microsoft.com/office/drawing/2014/main" id="{3E2E7442-BBB5-4751-58EA-E705E2FAF56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5232369"/>
            <a:ext cx="2743200" cy="1243272"/>
          </a:xfrm>
          <a:prstGeom prst="rect">
            <a:avLst/>
          </a:prstGeom>
        </p:spPr>
      </p:pic>
    </p:spTree>
    <p:extLst>
      <p:ext uri="{BB962C8B-B14F-4D97-AF65-F5344CB8AC3E}">
        <p14:creationId xmlns:p14="http://schemas.microsoft.com/office/powerpoint/2010/main" val="418803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1">
    <p:spTree>
      <p:nvGrpSpPr>
        <p:cNvPr id="1" name=""/>
        <p:cNvGrpSpPr/>
        <p:nvPr/>
      </p:nvGrpSpPr>
      <p:grpSpPr>
        <a:xfrm>
          <a:off x="0" y="0"/>
          <a:ext cx="0" cy="0"/>
          <a:chOff x="0" y="0"/>
          <a:chExt cx="0" cy="0"/>
        </a:xfrm>
      </p:grpSpPr>
      <p:sp>
        <p:nvSpPr>
          <p:cNvPr id="21" name="Text Placeholder 5">
            <a:extLst>
              <a:ext uri="{FF2B5EF4-FFF2-40B4-BE49-F238E27FC236}">
                <a16:creationId xmlns:a16="http://schemas.microsoft.com/office/drawing/2014/main" id="{6249040E-281E-931E-6998-3D78578B37BA}"/>
              </a:ext>
            </a:extLst>
          </p:cNvPr>
          <p:cNvSpPr>
            <a:spLocks noGrp="1"/>
          </p:cNvSpPr>
          <p:nvPr>
            <p:ph type="body" sz="quarter" idx="12"/>
          </p:nvPr>
        </p:nvSpPr>
        <p:spPr>
          <a:xfrm>
            <a:off x="6202680" y="568672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2" name="Text Placeholder 8">
            <a:extLst>
              <a:ext uri="{FF2B5EF4-FFF2-40B4-BE49-F238E27FC236}">
                <a16:creationId xmlns:a16="http://schemas.microsoft.com/office/drawing/2014/main" id="{7395F3F3-41C6-3288-0CB0-9BD781ACD63B}"/>
              </a:ext>
            </a:extLst>
          </p:cNvPr>
          <p:cNvSpPr>
            <a:spLocks noGrp="1"/>
          </p:cNvSpPr>
          <p:nvPr>
            <p:ph type="body" sz="quarter" idx="13"/>
          </p:nvPr>
        </p:nvSpPr>
        <p:spPr>
          <a:xfrm>
            <a:off x="6202680" y="494825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27" name="Text Placeholder 5">
            <a:extLst>
              <a:ext uri="{FF2B5EF4-FFF2-40B4-BE49-F238E27FC236}">
                <a16:creationId xmlns:a16="http://schemas.microsoft.com/office/drawing/2014/main" id="{696C5663-9696-5414-BFD5-CF7AD4601B6C}"/>
              </a:ext>
            </a:extLst>
          </p:cNvPr>
          <p:cNvSpPr>
            <a:spLocks noGrp="1"/>
          </p:cNvSpPr>
          <p:nvPr>
            <p:ph type="body" sz="quarter" idx="14"/>
          </p:nvPr>
        </p:nvSpPr>
        <p:spPr>
          <a:xfrm>
            <a:off x="152400" y="568672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8" name="Text Placeholder 8">
            <a:extLst>
              <a:ext uri="{FF2B5EF4-FFF2-40B4-BE49-F238E27FC236}">
                <a16:creationId xmlns:a16="http://schemas.microsoft.com/office/drawing/2014/main" id="{E6250DDF-8ECE-3C88-5ED4-BC9484050AD1}"/>
              </a:ext>
            </a:extLst>
          </p:cNvPr>
          <p:cNvSpPr>
            <a:spLocks noGrp="1"/>
          </p:cNvSpPr>
          <p:nvPr>
            <p:ph type="body" sz="quarter" idx="15"/>
          </p:nvPr>
        </p:nvSpPr>
        <p:spPr>
          <a:xfrm>
            <a:off x="152400" y="494825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31" name="Text Placeholder 8">
            <a:extLst>
              <a:ext uri="{FF2B5EF4-FFF2-40B4-BE49-F238E27FC236}">
                <a16:creationId xmlns:a16="http://schemas.microsoft.com/office/drawing/2014/main" id="{5ED0B3E0-EE3E-7C20-FD52-4B9F5FC49F9E}"/>
              </a:ext>
            </a:extLst>
          </p:cNvPr>
          <p:cNvSpPr>
            <a:spLocks noGrp="1"/>
          </p:cNvSpPr>
          <p:nvPr>
            <p:ph type="body" sz="quarter" idx="16"/>
          </p:nvPr>
        </p:nvSpPr>
        <p:spPr>
          <a:xfrm>
            <a:off x="6202680" y="4202952"/>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32" name="Text Placeholder 8">
            <a:extLst>
              <a:ext uri="{FF2B5EF4-FFF2-40B4-BE49-F238E27FC236}">
                <a16:creationId xmlns:a16="http://schemas.microsoft.com/office/drawing/2014/main" id="{A8219190-1E89-BF24-C445-6752CF44E7F6}"/>
              </a:ext>
            </a:extLst>
          </p:cNvPr>
          <p:cNvSpPr>
            <a:spLocks noGrp="1"/>
          </p:cNvSpPr>
          <p:nvPr>
            <p:ph type="body" sz="quarter" idx="17"/>
          </p:nvPr>
        </p:nvSpPr>
        <p:spPr>
          <a:xfrm>
            <a:off x="152400" y="4202952"/>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39" name="Text Placeholder 5">
            <a:extLst>
              <a:ext uri="{FF2B5EF4-FFF2-40B4-BE49-F238E27FC236}">
                <a16:creationId xmlns:a16="http://schemas.microsoft.com/office/drawing/2014/main" id="{3DBB080D-5F07-C696-8723-8F942760662B}"/>
              </a:ext>
            </a:extLst>
          </p:cNvPr>
          <p:cNvSpPr>
            <a:spLocks noGrp="1"/>
          </p:cNvSpPr>
          <p:nvPr>
            <p:ph type="body" sz="quarter" idx="18"/>
          </p:nvPr>
        </p:nvSpPr>
        <p:spPr>
          <a:xfrm>
            <a:off x="6202680" y="201507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40" name="Text Placeholder 8">
            <a:extLst>
              <a:ext uri="{FF2B5EF4-FFF2-40B4-BE49-F238E27FC236}">
                <a16:creationId xmlns:a16="http://schemas.microsoft.com/office/drawing/2014/main" id="{775F464C-F8CE-07F4-5C02-6B5A9B50BA35}"/>
              </a:ext>
            </a:extLst>
          </p:cNvPr>
          <p:cNvSpPr>
            <a:spLocks noGrp="1"/>
          </p:cNvSpPr>
          <p:nvPr>
            <p:ph type="body" sz="quarter" idx="19"/>
          </p:nvPr>
        </p:nvSpPr>
        <p:spPr>
          <a:xfrm>
            <a:off x="6202680" y="125349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41" name="Text Placeholder 5">
            <a:extLst>
              <a:ext uri="{FF2B5EF4-FFF2-40B4-BE49-F238E27FC236}">
                <a16:creationId xmlns:a16="http://schemas.microsoft.com/office/drawing/2014/main" id="{D278A950-559B-4F07-CA26-1050A1C8F664}"/>
              </a:ext>
            </a:extLst>
          </p:cNvPr>
          <p:cNvSpPr>
            <a:spLocks noGrp="1"/>
          </p:cNvSpPr>
          <p:nvPr>
            <p:ph type="body" sz="quarter" idx="20"/>
          </p:nvPr>
        </p:nvSpPr>
        <p:spPr>
          <a:xfrm>
            <a:off x="152400" y="201507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42" name="Text Placeholder 8">
            <a:extLst>
              <a:ext uri="{FF2B5EF4-FFF2-40B4-BE49-F238E27FC236}">
                <a16:creationId xmlns:a16="http://schemas.microsoft.com/office/drawing/2014/main" id="{E703D6CE-9D16-3861-6905-4083ED82E004}"/>
              </a:ext>
            </a:extLst>
          </p:cNvPr>
          <p:cNvSpPr>
            <a:spLocks noGrp="1"/>
          </p:cNvSpPr>
          <p:nvPr>
            <p:ph type="body" sz="quarter" idx="21"/>
          </p:nvPr>
        </p:nvSpPr>
        <p:spPr>
          <a:xfrm>
            <a:off x="152400" y="125349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43" name="Text Placeholder 8">
            <a:extLst>
              <a:ext uri="{FF2B5EF4-FFF2-40B4-BE49-F238E27FC236}">
                <a16:creationId xmlns:a16="http://schemas.microsoft.com/office/drawing/2014/main" id="{900A32F2-91B9-6A1F-33D2-FA68AA8BE6E7}"/>
              </a:ext>
            </a:extLst>
          </p:cNvPr>
          <p:cNvSpPr>
            <a:spLocks noGrp="1"/>
          </p:cNvSpPr>
          <p:nvPr>
            <p:ph type="body" sz="quarter" idx="22"/>
          </p:nvPr>
        </p:nvSpPr>
        <p:spPr>
          <a:xfrm>
            <a:off x="6197252" y="520718"/>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44" name="Text Placeholder 8">
            <a:extLst>
              <a:ext uri="{FF2B5EF4-FFF2-40B4-BE49-F238E27FC236}">
                <a16:creationId xmlns:a16="http://schemas.microsoft.com/office/drawing/2014/main" id="{455E1E7D-220F-9023-2BB3-DF2A77F37A8B}"/>
              </a:ext>
            </a:extLst>
          </p:cNvPr>
          <p:cNvSpPr>
            <a:spLocks noGrp="1"/>
          </p:cNvSpPr>
          <p:nvPr>
            <p:ph type="body" sz="quarter" idx="23"/>
          </p:nvPr>
        </p:nvSpPr>
        <p:spPr>
          <a:xfrm>
            <a:off x="152400" y="520718"/>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pic>
        <p:nvPicPr>
          <p:cNvPr id="18" name="Picture 17" descr="Logo, company name&#10;&#10;Description automatically generated">
            <a:extLst>
              <a:ext uri="{FF2B5EF4-FFF2-40B4-BE49-F238E27FC236}">
                <a16:creationId xmlns:a16="http://schemas.microsoft.com/office/drawing/2014/main" id="{FFFE973C-03E2-6D25-DBF3-DC6DE0082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2807364"/>
            <a:ext cx="2743200" cy="1243272"/>
          </a:xfrm>
          <a:prstGeom prst="rect">
            <a:avLst/>
          </a:prstGeom>
        </p:spPr>
      </p:pic>
    </p:spTree>
    <p:extLst>
      <p:ext uri="{BB962C8B-B14F-4D97-AF65-F5344CB8AC3E}">
        <p14:creationId xmlns:p14="http://schemas.microsoft.com/office/powerpoint/2010/main" val="3580705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2">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04520"/>
            <a:ext cx="11887200" cy="1033681"/>
          </a:xfrm>
          <a:prstGeom prst="rect">
            <a:avLst/>
          </a:prstGeom>
        </p:spPr>
        <p:txBody>
          <a:bodyPr vert="horz" lIns="91440" tIns="45720" rIns="91440" bIns="45720" rtlCol="0" anchor="ctr" anchorCtr="0">
            <a:noAutofit/>
          </a:bodyPr>
          <a:lstStyle>
            <a:lvl1pPr rtl="1">
              <a:lnSpc>
                <a:spcPct val="125000"/>
              </a:lnSpc>
              <a:defRPr sz="5400" b="1">
                <a:solidFill>
                  <a:srgbClr val="2D149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1914057"/>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1151802"/>
            <a:ext cx="11887200" cy="919611"/>
          </a:xfrm>
          <a:prstGeom prst="rect">
            <a:avLst/>
          </a:prstGeom>
        </p:spPr>
        <p:txBody>
          <a:bodyPr anchor="ctr" anchorCtr="0">
            <a:normAutofit/>
          </a:bodyPr>
          <a:lstStyle>
            <a:lvl1pPr algn="ctr">
              <a:lnSpc>
                <a:spcPct val="120000"/>
              </a:lnSpc>
              <a:spcBef>
                <a:spcPts val="0"/>
              </a:spcBef>
              <a:defRPr sz="4400">
                <a:solidFill>
                  <a:schemeClr val="tx2">
                    <a:lumMod val="60000"/>
                    <a:lumOff val="40000"/>
                  </a:schemeClr>
                </a:solidFill>
                <a:latin typeface="+mn-lt"/>
              </a:defRPr>
            </a:lvl1pPr>
            <a:lvl2pPr algn="ctr">
              <a:defRPr/>
            </a:lvl2pPr>
            <a:lvl3pPr algn="ctr">
              <a:defRPr/>
            </a:lvl3pPr>
            <a:lvl4pPr algn="ctr">
              <a:defRPr/>
            </a:lvl4pPr>
            <a:lvl5pPr algn="ctr">
              <a:defRPr/>
            </a:lvl5pPr>
          </a:lstStyle>
          <a:p>
            <a:pPr lvl="0"/>
            <a:r>
              <a:rPr lang="en-US" dirty="0"/>
              <a:t>Click to edit Master text styles</a:t>
            </a:r>
          </a:p>
        </p:txBody>
      </p:sp>
      <p:sp>
        <p:nvSpPr>
          <p:cNvPr id="21" name="Text Placeholder 5">
            <a:extLst>
              <a:ext uri="{FF2B5EF4-FFF2-40B4-BE49-F238E27FC236}">
                <a16:creationId xmlns:a16="http://schemas.microsoft.com/office/drawing/2014/main" id="{6249040E-281E-931E-6998-3D78578B37BA}"/>
              </a:ext>
            </a:extLst>
          </p:cNvPr>
          <p:cNvSpPr>
            <a:spLocks noGrp="1"/>
          </p:cNvSpPr>
          <p:nvPr>
            <p:ph type="body" sz="quarter" idx="12"/>
          </p:nvPr>
        </p:nvSpPr>
        <p:spPr>
          <a:xfrm>
            <a:off x="6172200" y="6050280"/>
            <a:ext cx="5852160" cy="640080"/>
          </a:xfrm>
          <a:prstGeom prst="rect">
            <a:avLst/>
          </a:prstGeom>
        </p:spPr>
        <p:txBody>
          <a:bodyPr vert="horz" anchor="ctr" anchorCtr="0">
            <a:no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2" name="Text Placeholder 8">
            <a:extLst>
              <a:ext uri="{FF2B5EF4-FFF2-40B4-BE49-F238E27FC236}">
                <a16:creationId xmlns:a16="http://schemas.microsoft.com/office/drawing/2014/main" id="{7395F3F3-41C6-3288-0CB0-9BD781ACD63B}"/>
              </a:ext>
            </a:extLst>
          </p:cNvPr>
          <p:cNvSpPr>
            <a:spLocks noGrp="1"/>
          </p:cNvSpPr>
          <p:nvPr>
            <p:ph type="body" sz="quarter" idx="13"/>
          </p:nvPr>
        </p:nvSpPr>
        <p:spPr>
          <a:xfrm>
            <a:off x="6172200" y="531876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27" name="Text Placeholder 5">
            <a:extLst>
              <a:ext uri="{FF2B5EF4-FFF2-40B4-BE49-F238E27FC236}">
                <a16:creationId xmlns:a16="http://schemas.microsoft.com/office/drawing/2014/main" id="{696C5663-9696-5414-BFD5-CF7AD4601B6C}"/>
              </a:ext>
            </a:extLst>
          </p:cNvPr>
          <p:cNvSpPr>
            <a:spLocks noGrp="1"/>
          </p:cNvSpPr>
          <p:nvPr>
            <p:ph type="body" sz="quarter" idx="14"/>
          </p:nvPr>
        </p:nvSpPr>
        <p:spPr>
          <a:xfrm>
            <a:off x="152400" y="6050280"/>
            <a:ext cx="5852160" cy="640080"/>
          </a:xfrm>
          <a:prstGeom prst="rect">
            <a:avLst/>
          </a:prstGeom>
        </p:spPr>
        <p:txBody>
          <a:bodyPr vert="horz" anchor="ctr" anchorCtr="0">
            <a:no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8" name="Text Placeholder 8">
            <a:extLst>
              <a:ext uri="{FF2B5EF4-FFF2-40B4-BE49-F238E27FC236}">
                <a16:creationId xmlns:a16="http://schemas.microsoft.com/office/drawing/2014/main" id="{E6250DDF-8ECE-3C88-5ED4-BC9484050AD1}"/>
              </a:ext>
            </a:extLst>
          </p:cNvPr>
          <p:cNvSpPr>
            <a:spLocks noGrp="1"/>
          </p:cNvSpPr>
          <p:nvPr>
            <p:ph type="body" sz="quarter" idx="15"/>
          </p:nvPr>
        </p:nvSpPr>
        <p:spPr>
          <a:xfrm>
            <a:off x="152400" y="531876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31" name="Text Placeholder 8">
            <a:extLst>
              <a:ext uri="{FF2B5EF4-FFF2-40B4-BE49-F238E27FC236}">
                <a16:creationId xmlns:a16="http://schemas.microsoft.com/office/drawing/2014/main" id="{5ED0B3E0-EE3E-7C20-FD52-4B9F5FC49F9E}"/>
              </a:ext>
            </a:extLst>
          </p:cNvPr>
          <p:cNvSpPr>
            <a:spLocks noGrp="1"/>
          </p:cNvSpPr>
          <p:nvPr>
            <p:ph type="body" sz="quarter" idx="16"/>
          </p:nvPr>
        </p:nvSpPr>
        <p:spPr>
          <a:xfrm>
            <a:off x="6172200" y="4587240"/>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32" name="Text Placeholder 8">
            <a:extLst>
              <a:ext uri="{FF2B5EF4-FFF2-40B4-BE49-F238E27FC236}">
                <a16:creationId xmlns:a16="http://schemas.microsoft.com/office/drawing/2014/main" id="{A8219190-1E89-BF24-C445-6752CF44E7F6}"/>
              </a:ext>
            </a:extLst>
          </p:cNvPr>
          <p:cNvSpPr>
            <a:spLocks noGrp="1"/>
          </p:cNvSpPr>
          <p:nvPr>
            <p:ph type="body" sz="quarter" idx="17"/>
          </p:nvPr>
        </p:nvSpPr>
        <p:spPr>
          <a:xfrm>
            <a:off x="152400" y="4587240"/>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dirty="0"/>
              <a:t>Click to edit Master text styles</a:t>
            </a:r>
          </a:p>
        </p:txBody>
      </p:sp>
      <p:pic>
        <p:nvPicPr>
          <p:cNvPr id="13" name="Picture 12" descr="Logo, company name&#10;&#10;Description automatically generated">
            <a:extLst>
              <a:ext uri="{FF2B5EF4-FFF2-40B4-BE49-F238E27FC236}">
                <a16:creationId xmlns:a16="http://schemas.microsoft.com/office/drawing/2014/main" id="{F770C13F-E62C-9870-D3A5-C4E9CA98826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3070093"/>
            <a:ext cx="2743200" cy="1243272"/>
          </a:xfrm>
          <a:prstGeom prst="rect">
            <a:avLst/>
          </a:prstGeom>
        </p:spPr>
      </p:pic>
    </p:spTree>
    <p:extLst>
      <p:ext uri="{BB962C8B-B14F-4D97-AF65-F5344CB8AC3E}">
        <p14:creationId xmlns:p14="http://schemas.microsoft.com/office/powerpoint/2010/main" val="2361411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3">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04520"/>
            <a:ext cx="11887200" cy="1033681"/>
          </a:xfrm>
          <a:prstGeom prst="rect">
            <a:avLst/>
          </a:prstGeom>
        </p:spPr>
        <p:txBody>
          <a:bodyPr vert="horz" lIns="91440" tIns="45720" rIns="91440" bIns="45720" rtlCol="0" anchor="ctr" anchorCtr="0">
            <a:noAutofit/>
          </a:bodyPr>
          <a:lstStyle>
            <a:lvl1pPr rtl="1">
              <a:lnSpc>
                <a:spcPct val="125000"/>
              </a:lnSpc>
              <a:defRPr sz="5400" b="1">
                <a:solidFill>
                  <a:srgbClr val="2D149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1914057"/>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p:cNvSpPr>
            <a:spLocks noGrp="1"/>
          </p:cNvSpPr>
          <p:nvPr>
            <p:ph type="body" sz="quarter" idx="11"/>
          </p:nvPr>
        </p:nvSpPr>
        <p:spPr>
          <a:xfrm>
            <a:off x="152400" y="1151802"/>
            <a:ext cx="11887200" cy="919611"/>
          </a:xfrm>
          <a:prstGeom prst="rect">
            <a:avLst/>
          </a:prstGeom>
        </p:spPr>
        <p:txBody>
          <a:bodyPr anchor="ctr" anchorCtr="0">
            <a:normAutofit/>
          </a:bodyPr>
          <a:lstStyle>
            <a:lvl1pPr algn="ctr">
              <a:lnSpc>
                <a:spcPct val="120000"/>
              </a:lnSpc>
              <a:spcBef>
                <a:spcPts val="0"/>
              </a:spcBef>
              <a:defRPr sz="4400">
                <a:solidFill>
                  <a:schemeClr val="tx2">
                    <a:lumMod val="60000"/>
                    <a:lumOff val="40000"/>
                  </a:schemeClr>
                </a:solidFill>
                <a:latin typeface="+mn-lt"/>
              </a:defRPr>
            </a:lvl1pPr>
            <a:lvl2pPr algn="ctr">
              <a:defRPr/>
            </a:lvl2pPr>
            <a:lvl3pPr algn="ctr">
              <a:defRPr/>
            </a:lvl3pPr>
            <a:lvl4pPr algn="ctr">
              <a:defRPr/>
            </a:lvl4pPr>
            <a:lvl5pPr algn="ctr">
              <a:defRPr/>
            </a:lvl5pPr>
          </a:lstStyle>
          <a:p>
            <a:pPr lvl="0"/>
            <a:r>
              <a:rPr lang="en-US" dirty="0"/>
              <a:t>Click to edit Master text styles</a:t>
            </a:r>
          </a:p>
        </p:txBody>
      </p:sp>
      <p:sp>
        <p:nvSpPr>
          <p:cNvPr id="21" name="Text Placeholder 5">
            <a:extLst>
              <a:ext uri="{FF2B5EF4-FFF2-40B4-BE49-F238E27FC236}">
                <a16:creationId xmlns:a16="http://schemas.microsoft.com/office/drawing/2014/main" id="{6249040E-281E-931E-6998-3D78578B37BA}"/>
              </a:ext>
            </a:extLst>
          </p:cNvPr>
          <p:cNvSpPr>
            <a:spLocks noGrp="1"/>
          </p:cNvSpPr>
          <p:nvPr>
            <p:ph type="body" sz="quarter" idx="12"/>
          </p:nvPr>
        </p:nvSpPr>
        <p:spPr>
          <a:xfrm>
            <a:off x="160020" y="6050280"/>
            <a:ext cx="11871960" cy="640080"/>
          </a:xfrm>
          <a:prstGeom prst="rect">
            <a:avLst/>
          </a:prstGeom>
        </p:spPr>
        <p:txBody>
          <a:bodyPr vert="horz" anchor="ctr" anchorCtr="0">
            <a:noAutofit/>
          </a:bodyPr>
          <a:lstStyle>
            <a:lvl1pPr marL="0" indent="0">
              <a:spcBef>
                <a:spcPts val="0"/>
              </a:spcBef>
              <a:buFont typeface="Arial" panose="020B0604020202020204" pitchFamily="34" charset="0"/>
              <a:buNone/>
              <a:defRPr sz="44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2" name="Text Placeholder 8">
            <a:extLst>
              <a:ext uri="{FF2B5EF4-FFF2-40B4-BE49-F238E27FC236}">
                <a16:creationId xmlns:a16="http://schemas.microsoft.com/office/drawing/2014/main" id="{7395F3F3-41C6-3288-0CB0-9BD781ACD63B}"/>
              </a:ext>
            </a:extLst>
          </p:cNvPr>
          <p:cNvSpPr>
            <a:spLocks noGrp="1"/>
          </p:cNvSpPr>
          <p:nvPr>
            <p:ph type="body" sz="quarter" idx="13"/>
          </p:nvPr>
        </p:nvSpPr>
        <p:spPr>
          <a:xfrm>
            <a:off x="160020" y="5318760"/>
            <a:ext cx="11871960" cy="640080"/>
          </a:xfrm>
          <a:prstGeom prst="rect">
            <a:avLst/>
          </a:prstGeom>
        </p:spPr>
        <p:txBody>
          <a:bodyPr anchor="ctr" anchorCtr="0">
            <a:noAutofit/>
          </a:bodyPr>
          <a:lstStyle>
            <a:lvl1pPr algn="ctr">
              <a:lnSpc>
                <a:spcPct val="120000"/>
              </a:lnSpc>
              <a:spcBef>
                <a:spcPts val="0"/>
              </a:spcBef>
              <a:defRPr sz="44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31" name="Text Placeholder 8">
            <a:extLst>
              <a:ext uri="{FF2B5EF4-FFF2-40B4-BE49-F238E27FC236}">
                <a16:creationId xmlns:a16="http://schemas.microsoft.com/office/drawing/2014/main" id="{5ED0B3E0-EE3E-7C20-FD52-4B9F5FC49F9E}"/>
              </a:ext>
            </a:extLst>
          </p:cNvPr>
          <p:cNvSpPr>
            <a:spLocks noGrp="1"/>
          </p:cNvSpPr>
          <p:nvPr>
            <p:ph type="body" sz="quarter" idx="16"/>
          </p:nvPr>
        </p:nvSpPr>
        <p:spPr>
          <a:xfrm>
            <a:off x="160020" y="4587240"/>
            <a:ext cx="11871960" cy="640080"/>
          </a:xfrm>
          <a:prstGeom prst="rect">
            <a:avLst/>
          </a:prstGeom>
        </p:spPr>
        <p:txBody>
          <a:bodyPr anchor="ctr" anchorCtr="0">
            <a:noAutofit/>
          </a:bodyPr>
          <a:lstStyle>
            <a:lvl1pPr algn="ctr" rtl="1">
              <a:lnSpc>
                <a:spcPct val="120000"/>
              </a:lnSpc>
              <a:spcBef>
                <a:spcPts val="0"/>
              </a:spcBef>
              <a:defRPr sz="44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pic>
        <p:nvPicPr>
          <p:cNvPr id="13" name="Picture 12" descr="Logo, company name&#10;&#10;Description automatically generated">
            <a:extLst>
              <a:ext uri="{FF2B5EF4-FFF2-40B4-BE49-F238E27FC236}">
                <a16:creationId xmlns:a16="http://schemas.microsoft.com/office/drawing/2014/main" id="{F770C13F-E62C-9870-D3A5-C4E9CA98826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3070093"/>
            <a:ext cx="2743200" cy="1243272"/>
          </a:xfrm>
          <a:prstGeom prst="rect">
            <a:avLst/>
          </a:prstGeom>
        </p:spPr>
      </p:pic>
    </p:spTree>
    <p:extLst>
      <p:ext uri="{BB962C8B-B14F-4D97-AF65-F5344CB8AC3E}">
        <p14:creationId xmlns:p14="http://schemas.microsoft.com/office/powerpoint/2010/main" val="3632726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ymns Slide">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116491"/>
            <a:ext cx="11887200" cy="2423160"/>
          </a:xfrm>
          <a:prstGeom prst="rect">
            <a:avLst/>
          </a:prstGeom>
        </p:spPr>
        <p:txBody>
          <a:bodyPr vert="horz" lIns="0" tIns="45720" rIns="0" bIns="45720" rtlCol="0" anchor="ctr" anchorCtr="0">
            <a:noAutofit/>
          </a:bodyPr>
          <a:lstStyle>
            <a:lvl1pPr rtl="1">
              <a:lnSpc>
                <a:spcPct val="120000"/>
              </a:lnSpc>
              <a:defRPr sz="5400" b="0" i="0">
                <a:solidFill>
                  <a:srgbClr val="2D1493"/>
                </a:solidFill>
                <a:effectLst/>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4697289"/>
            <a:ext cx="11887200" cy="2103120"/>
          </a:xfrm>
          <a:prstGeom prst="rect">
            <a:avLst/>
          </a:prstGeom>
        </p:spPr>
        <p:txBody>
          <a:bodyPr vert="horz" lIns="0" rIns="0" anchor="ctr" anchorCtr="0">
            <a:noAutofit/>
          </a:bodyPr>
          <a:lstStyle>
            <a:lvl1pPr marL="0" indent="0">
              <a:spcBef>
                <a:spcPts val="0"/>
              </a:spcBef>
              <a:buFont typeface="Arial" panose="020B0604020202020204" pitchFamily="34" charset="0"/>
              <a:buNone/>
              <a:defRPr sz="3600" b="0" i="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2575029"/>
            <a:ext cx="11887200" cy="2103120"/>
          </a:xfrm>
          <a:prstGeom prst="rect">
            <a:avLst/>
          </a:prstGeom>
        </p:spPr>
        <p:txBody>
          <a:bodyPr lIns="0" rIns="0" anchor="ctr" anchorCtr="0">
            <a:noAutofit/>
          </a:bodyPr>
          <a:lstStyle>
            <a:lvl1pPr algn="ctr">
              <a:lnSpc>
                <a:spcPct val="114000"/>
              </a:lnSpc>
              <a:spcBef>
                <a:spcPts val="0"/>
              </a:spcBef>
              <a:defRPr sz="4000" b="0" i="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dirty="0"/>
              <a:t>Click to edit Master text styles</a:t>
            </a:r>
          </a:p>
        </p:txBody>
      </p:sp>
    </p:spTree>
    <p:extLst>
      <p:ext uri="{BB962C8B-B14F-4D97-AF65-F5344CB8AC3E}">
        <p14:creationId xmlns:p14="http://schemas.microsoft.com/office/powerpoint/2010/main" val="4166642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Hymns Slide">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66796"/>
            <a:ext cx="11887200" cy="2300354"/>
          </a:xfrm>
          <a:prstGeom prst="rect">
            <a:avLst/>
          </a:prstGeom>
        </p:spPr>
        <p:txBody>
          <a:bodyPr vert="horz" lIns="91440" tIns="45720" rIns="91440" bIns="45720" rtlCol="0" anchor="ctr" anchorCtr="0">
            <a:normAutofit/>
          </a:bodyPr>
          <a:lstStyle>
            <a:lvl1pPr rtl="1">
              <a:lnSpc>
                <a:spcPct val="120000"/>
              </a:lnSpc>
              <a:defRPr sz="4500" b="0" i="0">
                <a:solidFill>
                  <a:srgbClr val="2D1493"/>
                </a:solidFill>
                <a:effectLst/>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5486402"/>
            <a:ext cx="11887200" cy="1292601"/>
          </a:xfrm>
          <a:prstGeom prst="rect">
            <a:avLst/>
          </a:prstGeom>
        </p:spPr>
        <p:txBody>
          <a:bodyPr vert="horz" anchor="ctr" anchorCtr="0">
            <a:normAutofit/>
          </a:bodyPr>
          <a:lstStyle>
            <a:lvl1pPr marL="0" indent="0">
              <a:spcBef>
                <a:spcPts val="0"/>
              </a:spcBef>
              <a:buFont typeface="Arial" panose="020B0604020202020204" pitchFamily="34" charset="0"/>
              <a:buNone/>
              <a:defRPr sz="3000" b="0" i="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2367150"/>
            <a:ext cx="11887200" cy="3119250"/>
          </a:xfrm>
          <a:prstGeom prst="rect">
            <a:avLst/>
          </a:prstGeom>
        </p:spPr>
        <p:txBody>
          <a:bodyPr anchor="ctr" anchorCtr="0">
            <a:normAutofit/>
          </a:bodyPr>
          <a:lstStyle>
            <a:lvl1pPr algn="ctr">
              <a:lnSpc>
                <a:spcPct val="100000"/>
              </a:lnSpc>
              <a:spcBef>
                <a:spcPts val="0"/>
              </a:spcBef>
              <a:defRPr sz="4950" b="0" i="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dirty="0"/>
              <a:t>Click to edit Master text styles</a:t>
            </a:r>
          </a:p>
        </p:txBody>
      </p:sp>
    </p:spTree>
    <p:extLst>
      <p:ext uri="{BB962C8B-B14F-4D97-AF65-F5344CB8AC3E}">
        <p14:creationId xmlns:p14="http://schemas.microsoft.com/office/powerpoint/2010/main" val="161653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Lower - Title1">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651762"/>
            <a:ext cx="11887200" cy="719877"/>
          </a:xfrm>
          <a:prstGeom prst="rect">
            <a:avLst/>
          </a:prstGeom>
        </p:spPr>
        <p:txBody>
          <a:bodyPr vert="horz" lIns="91440" tIns="45720" rIns="91440" bIns="45720" rtlCol="0" anchor="ctr" anchorCtr="0">
            <a:normAutofit/>
          </a:bodyPr>
          <a:lstStyle>
            <a:lvl1pPr rtl="1">
              <a:lnSpc>
                <a:spcPct val="125000"/>
              </a:lnSpc>
              <a:defRPr sz="2700" b="0">
                <a:solidFill>
                  <a:srgbClr val="2D1493"/>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6" name="Text Placeholder 5"/>
          <p:cNvSpPr>
            <a:spLocks noGrp="1"/>
          </p:cNvSpPr>
          <p:nvPr>
            <p:ph type="body" sz="quarter" idx="10"/>
          </p:nvPr>
        </p:nvSpPr>
        <p:spPr>
          <a:xfrm>
            <a:off x="152400" y="3621024"/>
            <a:ext cx="11887200" cy="553998"/>
          </a:xfrm>
          <a:prstGeom prst="rect">
            <a:avLst/>
          </a:prstGeom>
        </p:spPr>
        <p:txBody>
          <a:bodyPr vert="horz" anchor="ctr" anchorCtr="0">
            <a:normAutofit/>
          </a:bodyPr>
          <a:lstStyle>
            <a:lvl1pPr marL="0" indent="0">
              <a:spcBef>
                <a:spcPts val="0"/>
              </a:spcBef>
              <a:buFont typeface="Arial" panose="020B0604020202020204" pitchFamily="34" charset="0"/>
              <a:buNone/>
              <a:defRPr sz="2250" b="0">
                <a:solidFill>
                  <a:srgbClr val="7030A0"/>
                </a:solidFill>
                <a:effectLst/>
                <a:latin typeface="Calibri Light" panose="020F0302020204030204" pitchFamily="34" charset="0"/>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p:cNvSpPr>
            <a:spLocks noGrp="1"/>
          </p:cNvSpPr>
          <p:nvPr>
            <p:ph type="body" sz="quarter" idx="11"/>
          </p:nvPr>
        </p:nvSpPr>
        <p:spPr>
          <a:xfrm>
            <a:off x="152400" y="3200400"/>
            <a:ext cx="11887200" cy="609398"/>
          </a:xfrm>
          <a:prstGeom prst="rect">
            <a:avLst/>
          </a:prstGeom>
        </p:spPr>
        <p:txBody>
          <a:bodyPr anchor="ctr" anchorCtr="0">
            <a:normAutofit/>
          </a:bodyPr>
          <a:lstStyle>
            <a:lvl1pPr algn="ctr">
              <a:lnSpc>
                <a:spcPct val="120000"/>
              </a:lnSpc>
              <a:spcBef>
                <a:spcPts val="0"/>
              </a:spcBef>
              <a:defRPr sz="2250" b="0">
                <a:solidFill>
                  <a:schemeClr val="tx2">
                    <a:lumMod val="60000"/>
                    <a:lumOff val="40000"/>
                  </a:schemeClr>
                </a:solidFill>
                <a:effectLst/>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Tree>
    <p:extLst>
      <p:ext uri="{BB962C8B-B14F-4D97-AF65-F5344CB8AC3E}">
        <p14:creationId xmlns:p14="http://schemas.microsoft.com/office/powerpoint/2010/main" val="3827433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Lower - Title2">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651762"/>
            <a:ext cx="5943600" cy="719877"/>
          </a:xfrm>
          <a:prstGeom prst="rect">
            <a:avLst/>
          </a:prstGeom>
        </p:spPr>
        <p:txBody>
          <a:bodyPr vert="horz" wrap="square" lIns="91440" tIns="45720" rIns="91440" bIns="45720" rtlCol="0" anchor="ctr" anchorCtr="0">
            <a:normAutofit/>
          </a:bodyPr>
          <a:lstStyle>
            <a:lvl1pPr rtl="1">
              <a:lnSpc>
                <a:spcPct val="125000"/>
              </a:lnSpc>
              <a:defRPr sz="2700" b="0">
                <a:solidFill>
                  <a:srgbClr val="2D1493"/>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6" name="Text Placeholder 5"/>
          <p:cNvSpPr>
            <a:spLocks noGrp="1"/>
          </p:cNvSpPr>
          <p:nvPr>
            <p:ph type="body" sz="quarter" idx="10"/>
          </p:nvPr>
        </p:nvSpPr>
        <p:spPr>
          <a:xfrm>
            <a:off x="152400" y="3621024"/>
            <a:ext cx="5943600" cy="553998"/>
          </a:xfrm>
          <a:prstGeom prst="rect">
            <a:avLst/>
          </a:prstGeom>
        </p:spPr>
        <p:txBody>
          <a:bodyPr vert="horz" wrap="square" anchor="ctr" anchorCtr="0">
            <a:normAutofit/>
          </a:bodyPr>
          <a:lstStyle>
            <a:lvl1pPr marL="0" indent="0">
              <a:spcBef>
                <a:spcPts val="0"/>
              </a:spcBef>
              <a:buFont typeface="Arial" panose="020B0604020202020204" pitchFamily="34" charset="0"/>
              <a:buNone/>
              <a:defRPr sz="2250" b="0">
                <a:solidFill>
                  <a:srgbClr val="7030A0"/>
                </a:solidFill>
                <a:effectLst/>
                <a:latin typeface="Calibri Light" panose="020F0302020204030204" pitchFamily="34" charset="0"/>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p:cNvSpPr>
            <a:spLocks noGrp="1"/>
          </p:cNvSpPr>
          <p:nvPr>
            <p:ph type="body" sz="quarter" idx="11"/>
          </p:nvPr>
        </p:nvSpPr>
        <p:spPr>
          <a:xfrm>
            <a:off x="152400" y="3200400"/>
            <a:ext cx="5943600" cy="609398"/>
          </a:xfrm>
          <a:prstGeom prst="rect">
            <a:avLst/>
          </a:prstGeom>
        </p:spPr>
        <p:txBody>
          <a:bodyPr wrap="square" anchor="ctr" anchorCtr="0">
            <a:normAutofit/>
          </a:bodyPr>
          <a:lstStyle>
            <a:lvl1pPr algn="ctr">
              <a:lnSpc>
                <a:spcPct val="120000"/>
              </a:lnSpc>
              <a:spcBef>
                <a:spcPts val="0"/>
              </a:spcBef>
              <a:defRPr sz="2250" b="0">
                <a:solidFill>
                  <a:schemeClr val="tx2">
                    <a:lumMod val="60000"/>
                    <a:lumOff val="40000"/>
                  </a:schemeClr>
                </a:solidFill>
                <a:effectLst/>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
        <p:nvSpPr>
          <p:cNvPr id="14" name="Text Placeholder 5">
            <a:extLst>
              <a:ext uri="{FF2B5EF4-FFF2-40B4-BE49-F238E27FC236}">
                <a16:creationId xmlns:a16="http://schemas.microsoft.com/office/drawing/2014/main" id="{996F7702-0897-470D-A036-22A319ED33A3}"/>
              </a:ext>
            </a:extLst>
          </p:cNvPr>
          <p:cNvSpPr>
            <a:spLocks noGrp="1"/>
          </p:cNvSpPr>
          <p:nvPr>
            <p:ph type="body" sz="quarter" idx="12"/>
          </p:nvPr>
        </p:nvSpPr>
        <p:spPr>
          <a:xfrm>
            <a:off x="6096000" y="3621024"/>
            <a:ext cx="5943600" cy="553998"/>
          </a:xfrm>
          <a:prstGeom prst="rect">
            <a:avLst/>
          </a:prstGeom>
        </p:spPr>
        <p:txBody>
          <a:bodyPr vert="horz" wrap="square" anchor="ctr" anchorCtr="0">
            <a:normAutofit/>
          </a:bodyPr>
          <a:lstStyle>
            <a:lvl1pPr marL="0" indent="0">
              <a:spcBef>
                <a:spcPts val="0"/>
              </a:spcBef>
              <a:buFont typeface="Arial" panose="020B0604020202020204" pitchFamily="34" charset="0"/>
              <a:buNone/>
              <a:defRPr sz="2250" b="0">
                <a:solidFill>
                  <a:srgbClr val="7030A0"/>
                </a:solidFill>
                <a:effectLst/>
                <a:latin typeface="Calibri Light" panose="020F0302020204030204" pitchFamily="34" charset="0"/>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15" name="Text Placeholder 8">
            <a:extLst>
              <a:ext uri="{FF2B5EF4-FFF2-40B4-BE49-F238E27FC236}">
                <a16:creationId xmlns:a16="http://schemas.microsoft.com/office/drawing/2014/main" id="{F4B81FEE-D6E0-4BBB-81D5-1D774C21F1C9}"/>
              </a:ext>
            </a:extLst>
          </p:cNvPr>
          <p:cNvSpPr>
            <a:spLocks noGrp="1"/>
          </p:cNvSpPr>
          <p:nvPr>
            <p:ph type="body" sz="quarter" idx="13"/>
          </p:nvPr>
        </p:nvSpPr>
        <p:spPr>
          <a:xfrm>
            <a:off x="6096000" y="3200400"/>
            <a:ext cx="5943600" cy="609398"/>
          </a:xfrm>
          <a:prstGeom prst="rect">
            <a:avLst/>
          </a:prstGeom>
        </p:spPr>
        <p:txBody>
          <a:bodyPr wrap="square" anchor="ctr" anchorCtr="0">
            <a:normAutofit/>
          </a:bodyPr>
          <a:lstStyle>
            <a:lvl1pPr algn="ctr">
              <a:lnSpc>
                <a:spcPct val="120000"/>
              </a:lnSpc>
              <a:spcBef>
                <a:spcPts val="0"/>
              </a:spcBef>
              <a:defRPr sz="2250" b="0">
                <a:solidFill>
                  <a:schemeClr val="tx2">
                    <a:lumMod val="60000"/>
                    <a:lumOff val="40000"/>
                  </a:schemeClr>
                </a:solidFill>
                <a:effectLst/>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
        <p:nvSpPr>
          <p:cNvPr id="10" name="Text Placeholder 9">
            <a:extLst>
              <a:ext uri="{FF2B5EF4-FFF2-40B4-BE49-F238E27FC236}">
                <a16:creationId xmlns:a16="http://schemas.microsoft.com/office/drawing/2014/main" id="{EEE2C348-BDB8-4703-971C-5FB09164B45A}"/>
              </a:ext>
            </a:extLst>
          </p:cNvPr>
          <p:cNvSpPr>
            <a:spLocks noGrp="1"/>
          </p:cNvSpPr>
          <p:nvPr>
            <p:ph type="body" sz="quarter" idx="14"/>
          </p:nvPr>
        </p:nvSpPr>
        <p:spPr>
          <a:xfrm>
            <a:off x="6099048" y="2651760"/>
            <a:ext cx="5943600" cy="722376"/>
          </a:xfrm>
          <a:prstGeom prst="rect">
            <a:avLst/>
          </a:prstGeom>
        </p:spPr>
        <p:txBody>
          <a:bodyPr vert="horz" wrap="square" lIns="91440" tIns="45720" rIns="91440" bIns="45720" rtlCol="0" anchor="ctr" anchorCtr="0">
            <a:normAutofit/>
          </a:bodyPr>
          <a:lstStyle>
            <a:lvl1pPr>
              <a:defRPr lang="en-US" sz="2700" b="0" dirty="0" smtClean="0">
                <a:solidFill>
                  <a:srgbClr val="2D1493"/>
                </a:solidFill>
                <a:effectLst/>
                <a:latin typeface="Times New Roman" panose="02020603050405020304" pitchFamily="18" charset="0"/>
                <a:ea typeface="+mj-ea"/>
                <a:cs typeface="Times New Roman" panose="02020603050405020304" pitchFamily="18" charset="0"/>
              </a:defRPr>
            </a:lvl1pPr>
          </a:lstStyle>
          <a:p>
            <a:pPr lvl="0" rtl="1">
              <a:lnSpc>
                <a:spcPct val="125000"/>
              </a:lnSpc>
              <a:spcBef>
                <a:spcPct val="0"/>
              </a:spcBef>
            </a:pPr>
            <a:r>
              <a:rPr lang="en-US"/>
              <a:t>Click to edit Master text styles</a:t>
            </a:r>
          </a:p>
        </p:txBody>
      </p:sp>
    </p:spTree>
    <p:extLst>
      <p:ext uri="{BB962C8B-B14F-4D97-AF65-F5344CB8AC3E}">
        <p14:creationId xmlns:p14="http://schemas.microsoft.com/office/powerpoint/2010/main" val="3400420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2FCE67-CD27-ECAA-D7F9-28C6F73A1345}"/>
              </a:ext>
            </a:extLst>
          </p:cNvPr>
          <p:cNvSpPr txBox="1">
            <a:spLocks/>
          </p:cNvSpPr>
          <p:nvPr userDrawn="1"/>
        </p:nvSpPr>
        <p:spPr>
          <a:xfrm>
            <a:off x="3021497" y="4655471"/>
            <a:ext cx="6149009" cy="731520"/>
          </a:xfrm>
          <a:prstGeom prst="rect">
            <a:avLst/>
          </a:prstGeom>
        </p:spPr>
        <p:txBody>
          <a:bodyPr vert="horz" wrap="none" lIns="68580" tIns="34290" rIns="68580" bIns="34290" rtlCol="0" anchor="ctr" anchorCtr="0">
            <a:normAutofit/>
          </a:bodyPr>
          <a:lstStyle>
            <a:lvl1pPr algn="ctr" defTabSz="457200" rtl="1" eaLnBrk="1" latinLnBrk="0" hangingPunct="1">
              <a:lnSpc>
                <a:spcPct val="125000"/>
              </a:lnSpc>
              <a:spcBef>
                <a:spcPct val="0"/>
              </a:spcBef>
              <a:buNone/>
              <a:defRPr sz="6600" b="1" kern="1200">
                <a:solidFill>
                  <a:srgbClr val="2D1493"/>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defRPr>
            </a:lvl1pPr>
          </a:lstStyle>
          <a:p>
            <a:r>
              <a:rPr lang="ar-KW" sz="2700" dirty="0"/>
              <a:t>مِــنَ الـتَّـعَــنِّــي إِلــى الـتَّـغَــنِّــي</a:t>
            </a:r>
            <a:endParaRPr lang="en-US" sz="2700" dirty="0"/>
          </a:p>
        </p:txBody>
      </p:sp>
      <p:sp>
        <p:nvSpPr>
          <p:cNvPr id="4" name="Text Placeholder 5">
            <a:extLst>
              <a:ext uri="{FF2B5EF4-FFF2-40B4-BE49-F238E27FC236}">
                <a16:creationId xmlns:a16="http://schemas.microsoft.com/office/drawing/2014/main" id="{2217A92D-546F-DEE6-621B-3B3F2CCABF24}"/>
              </a:ext>
            </a:extLst>
          </p:cNvPr>
          <p:cNvSpPr txBox="1">
            <a:spLocks/>
          </p:cNvSpPr>
          <p:nvPr userDrawn="1"/>
        </p:nvSpPr>
        <p:spPr>
          <a:xfrm>
            <a:off x="3021497" y="5743972"/>
            <a:ext cx="6149009" cy="731520"/>
          </a:xfrm>
          <a:prstGeom prst="rect">
            <a:avLst/>
          </a:prstGeom>
        </p:spPr>
        <p:txBody>
          <a:bodyPr vert="horz" wrap="none" anchor="ctr" anchorCtr="0">
            <a:normAutofit/>
          </a:bodyPr>
          <a:lstStyle>
            <a:lvl1pPr marL="0" indent="0" algn="ctr" defTabSz="457200" rtl="0" eaLnBrk="1" latinLnBrk="0" hangingPunct="1">
              <a:spcBef>
                <a:spcPts val="0"/>
              </a:spcBef>
              <a:buFont typeface="Arial" panose="020B0604020202020204" pitchFamily="34" charset="0"/>
              <a:buNone/>
              <a:defRPr sz="6600" b="1" kern="1200">
                <a:solidFill>
                  <a:srgbClr val="AA87FB"/>
                </a:solidFill>
                <a:effectLst>
                  <a:outerShdw blurRad="38100" dist="38100" dir="2700000" algn="tl">
                    <a:srgbClr val="000000">
                      <a:alpha val="43137"/>
                    </a:srgbClr>
                  </a:outerShdw>
                </a:effectLst>
                <a:latin typeface="Calibri Light" panose="020F0302020204030204" pitchFamily="34" charset="0"/>
                <a:ea typeface="+mn-ea"/>
                <a:cs typeface="Arial" panose="020B0604020202020204" pitchFamily="34" charset="0"/>
              </a:defRPr>
            </a:lvl1pPr>
            <a:lvl2pPr marL="4572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2pPr>
            <a:lvl3pPr marL="9144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3pPr>
            <a:lvl4pPr marL="13716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4pPr>
            <a:lvl5pPr marL="18288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400" dirty="0">
                <a:solidFill>
                  <a:srgbClr val="7030A0"/>
                </a:solidFill>
                <a:latin typeface="+mn-lt"/>
              </a:rPr>
              <a:t>From Hardship to Worship</a:t>
            </a:r>
          </a:p>
        </p:txBody>
      </p:sp>
      <p:sp>
        <p:nvSpPr>
          <p:cNvPr id="5" name="Text Placeholder 8">
            <a:extLst>
              <a:ext uri="{FF2B5EF4-FFF2-40B4-BE49-F238E27FC236}">
                <a16:creationId xmlns:a16="http://schemas.microsoft.com/office/drawing/2014/main" id="{18F61878-27C2-DBB0-2B98-74E3BE1C939B}"/>
              </a:ext>
            </a:extLst>
          </p:cNvPr>
          <p:cNvSpPr txBox="1">
            <a:spLocks/>
          </p:cNvSpPr>
          <p:nvPr userDrawn="1"/>
        </p:nvSpPr>
        <p:spPr>
          <a:xfrm>
            <a:off x="3021497" y="5210893"/>
            <a:ext cx="6149009" cy="731520"/>
          </a:xfrm>
          <a:prstGeom prst="rect">
            <a:avLst/>
          </a:prstGeom>
        </p:spPr>
        <p:txBody>
          <a:bodyPr wrap="none" anchor="ctr" anchorCtr="0">
            <a:normAutofit/>
          </a:bodyPr>
          <a:lstStyle>
            <a:lvl1pPr marL="0" indent="0" algn="ctr" defTabSz="457200" rtl="0" eaLnBrk="1" latinLnBrk="0" hangingPunct="1">
              <a:lnSpc>
                <a:spcPct val="120000"/>
              </a:lnSpc>
              <a:spcBef>
                <a:spcPts val="0"/>
              </a:spcBef>
              <a:buFont typeface="Arial"/>
              <a:buNone/>
              <a:defRPr sz="6600" b="1" kern="1200">
                <a:solidFill>
                  <a:srgbClr val="3BEAFD"/>
                </a:solidFill>
                <a:effectLst>
                  <a:outerShdw blurRad="38100" dist="38100" dir="2700000" algn="tl">
                    <a:srgbClr val="000000">
                      <a:alpha val="43137"/>
                    </a:srgbClr>
                  </a:outerShdw>
                </a:effectLst>
                <a:latin typeface="Calibri Light" panose="020F0302020204030204" pitchFamily="34" charset="0"/>
                <a:ea typeface="+mn-ea"/>
                <a:cs typeface="Arial" panose="020B0604020202020204" pitchFamily="34" charset="0"/>
              </a:defRPr>
            </a:lvl1pPr>
            <a:lvl2pPr marL="4572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2pPr>
            <a:lvl3pPr marL="9144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3pPr>
            <a:lvl4pPr marL="13716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4pPr>
            <a:lvl5pPr marL="18288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400" dirty="0">
                <a:solidFill>
                  <a:schemeClr val="tx2">
                    <a:lumMod val="60000"/>
                    <a:lumOff val="40000"/>
                  </a:schemeClr>
                </a:solidFill>
                <a:latin typeface="+mn-lt"/>
              </a:rPr>
              <a:t>Mina </a:t>
            </a:r>
            <a:r>
              <a:rPr lang="en-US" sz="2400" dirty="0" err="1">
                <a:solidFill>
                  <a:schemeClr val="tx2">
                    <a:lumMod val="60000"/>
                    <a:lumOff val="40000"/>
                  </a:schemeClr>
                </a:solidFill>
                <a:latin typeface="+mn-lt"/>
              </a:rPr>
              <a:t>Ttaʻann</a:t>
            </a:r>
            <a:r>
              <a:rPr lang="en-US" sz="2400" dirty="0" err="1">
                <a:solidFill>
                  <a:schemeClr val="tx2">
                    <a:lumMod val="60000"/>
                    <a:lumOff val="40000"/>
                  </a:schemeClr>
                </a:solidFill>
                <a:latin typeface="+mn-lt"/>
                <a:cs typeface="Calibri" panose="020F0502020204030204" pitchFamily="34" charset="0"/>
              </a:rPr>
              <a:t>ī</a:t>
            </a:r>
            <a:r>
              <a:rPr lang="en-US" sz="2400" dirty="0">
                <a:solidFill>
                  <a:schemeClr val="tx2">
                    <a:lumMod val="60000"/>
                    <a:lumOff val="40000"/>
                  </a:schemeClr>
                </a:solidFill>
                <a:latin typeface="+mn-lt"/>
                <a:cs typeface="Calibri" panose="020F0502020204030204" pitchFamily="34" charset="0"/>
              </a:rPr>
              <a:t> </a:t>
            </a:r>
            <a:r>
              <a:rPr lang="en-US" sz="2400" dirty="0" err="1">
                <a:solidFill>
                  <a:schemeClr val="tx2">
                    <a:lumMod val="60000"/>
                    <a:lumOff val="40000"/>
                  </a:schemeClr>
                </a:solidFill>
                <a:latin typeface="+mn-lt"/>
                <a:cs typeface="Calibri" panose="020F0502020204030204" pitchFamily="34" charset="0"/>
              </a:rPr>
              <a:t>ʽElā</a:t>
            </a:r>
            <a:r>
              <a:rPr lang="en-US" sz="2400" dirty="0">
                <a:solidFill>
                  <a:schemeClr val="tx2">
                    <a:lumMod val="60000"/>
                    <a:lumOff val="40000"/>
                  </a:schemeClr>
                </a:solidFill>
                <a:latin typeface="+mn-lt"/>
                <a:cs typeface="Calibri" panose="020F0502020204030204" pitchFamily="34" charset="0"/>
              </a:rPr>
              <a:t> </a:t>
            </a:r>
            <a:r>
              <a:rPr lang="en-US" sz="2400" dirty="0" err="1">
                <a:solidFill>
                  <a:schemeClr val="tx2">
                    <a:lumMod val="60000"/>
                    <a:lumOff val="40000"/>
                  </a:schemeClr>
                </a:solidFill>
                <a:latin typeface="+mn-lt"/>
                <a:cs typeface="Calibri" panose="020F0502020204030204" pitchFamily="34" charset="0"/>
              </a:rPr>
              <a:t>Ttaghannī</a:t>
            </a:r>
            <a:endParaRPr lang="en-US" sz="2400" dirty="0">
              <a:solidFill>
                <a:schemeClr val="tx2">
                  <a:lumMod val="60000"/>
                  <a:lumOff val="40000"/>
                </a:schemeClr>
              </a:solidFill>
              <a:latin typeface="+mn-lt"/>
            </a:endParaRPr>
          </a:p>
        </p:txBody>
      </p:sp>
      <p:pic>
        <p:nvPicPr>
          <p:cNvPr id="6" name="Picture 5" descr="Logo, company name&#10;&#10;Description automatically generated">
            <a:extLst>
              <a:ext uri="{FF2B5EF4-FFF2-40B4-BE49-F238E27FC236}">
                <a16:creationId xmlns:a16="http://schemas.microsoft.com/office/drawing/2014/main" id="{DD338D0B-D1B5-359C-E078-02957C0BAE9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770907" y="1604341"/>
            <a:ext cx="4650188" cy="2155000"/>
          </a:xfrm>
          <a:prstGeom prst="rect">
            <a:avLst/>
          </a:prstGeom>
        </p:spPr>
      </p:pic>
    </p:spTree>
    <p:extLst>
      <p:ext uri="{BB962C8B-B14F-4D97-AF65-F5344CB8AC3E}">
        <p14:creationId xmlns:p14="http://schemas.microsoft.com/office/powerpoint/2010/main" val="2639131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146309"/>
            <a:ext cx="11887200" cy="2532176"/>
          </a:xfrm>
          <a:prstGeom prst="rect">
            <a:avLst/>
          </a:prstGeom>
        </p:spPr>
        <p:txBody>
          <a:bodyPr vert="horz" lIns="91440" tIns="45720" rIns="91440" bIns="45720" rtlCol="0" anchor="ctr" anchorCtr="0">
            <a:normAutofit/>
          </a:bodyPr>
          <a:lstStyle>
            <a:lvl1pPr rtl="1">
              <a:lnSpc>
                <a:spcPct val="125000"/>
              </a:lnSpc>
              <a:defRPr sz="6000" b="0">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5126505"/>
            <a:ext cx="11887200" cy="1602802"/>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chemeClr val="tx2">
                    <a:lumMod val="20000"/>
                    <a:lumOff val="80000"/>
                  </a:schemeClr>
                </a:solidFill>
                <a:effectLst/>
                <a:latin typeface="Calibri Light" panose="020F0302020204030204" pitchFamily="34" charset="0"/>
              </a:defRPr>
            </a:lvl1pPr>
            <a:lvl2pPr marL="457200" indent="0">
              <a:buFont typeface="Arial" panose="020B0604020202020204" pitchFamily="34" charset="0"/>
              <a:buNone/>
              <a:defRPr>
                <a:solidFill>
                  <a:schemeClr val="accent5">
                    <a:lumMod val="20000"/>
                    <a:lumOff val="80000"/>
                  </a:schemeClr>
                </a:solidFill>
                <a:effectLst/>
              </a:defRPr>
            </a:lvl2pPr>
            <a:lvl3pPr marL="914400" indent="0">
              <a:buFont typeface="Arial" panose="020B0604020202020204" pitchFamily="34" charset="0"/>
              <a:buNone/>
              <a:defRPr>
                <a:solidFill>
                  <a:schemeClr val="accent5">
                    <a:lumMod val="20000"/>
                    <a:lumOff val="80000"/>
                  </a:schemeClr>
                </a:solidFill>
                <a:effectLst/>
              </a:defRPr>
            </a:lvl3pPr>
            <a:lvl4pPr marL="1371600" indent="0">
              <a:buFont typeface="Arial" panose="020B0604020202020204" pitchFamily="34" charset="0"/>
              <a:buNone/>
              <a:defRPr>
                <a:solidFill>
                  <a:schemeClr val="accent5">
                    <a:lumMod val="20000"/>
                    <a:lumOff val="80000"/>
                  </a:schemeClr>
                </a:solidFill>
                <a:effectLst/>
              </a:defRPr>
            </a:lvl4pPr>
            <a:lvl5pPr marL="18288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2752318"/>
            <a:ext cx="11887200" cy="2300354"/>
          </a:xfrm>
          <a:prstGeom prst="rect">
            <a:avLst/>
          </a:prstGeom>
        </p:spPr>
        <p:txBody>
          <a:bodyPr anchor="ctr" anchorCtr="0">
            <a:normAutofit/>
          </a:bodyPr>
          <a:lstStyle>
            <a:lvl1pPr algn="ctr">
              <a:lnSpc>
                <a:spcPct val="120000"/>
              </a:lnSpc>
              <a:spcBef>
                <a:spcPts val="0"/>
              </a:spcBef>
              <a:defRPr sz="6000">
                <a:latin typeface="Calibri Light" panose="020F0302020204030204" pitchFamily="34" charset="0"/>
              </a:defRPr>
            </a:lvl1pPr>
            <a:lvl2pPr algn="ctr">
              <a:defRPr/>
            </a:lvl2pPr>
            <a:lvl3pPr algn="ctr">
              <a:defRPr/>
            </a:lvl3pPr>
            <a:lvl4pPr algn="ctr">
              <a:defRPr/>
            </a:lvl4pPr>
            <a:lvl5pPr algn="ctr">
              <a:defRPr/>
            </a:lvl5pPr>
          </a:lstStyle>
          <a:p>
            <a:pPr lvl="0"/>
            <a:r>
              <a:rPr lang="en-US" dirty="0"/>
              <a:t>Click to edit Master text styles</a:t>
            </a:r>
          </a:p>
        </p:txBody>
      </p:sp>
    </p:spTree>
    <p:extLst>
      <p:ext uri="{BB962C8B-B14F-4D97-AF65-F5344CB8AC3E}">
        <p14:creationId xmlns:p14="http://schemas.microsoft.com/office/powerpoint/2010/main" val="746690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2129890"/>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342900" rtl="0" eaLnBrk="1" latinLnBrk="0" hangingPunct="1">
        <a:spcBef>
          <a:spcPct val="0"/>
        </a:spcBef>
        <a:buNone/>
        <a:defRPr sz="3000" b="1" kern="1200">
          <a:solidFill>
            <a:schemeClr val="bg1"/>
          </a:solidFill>
          <a:latin typeface="Arial" panose="020B0604020202020204" pitchFamily="34" charset="0"/>
          <a:ea typeface="+mj-ea"/>
          <a:cs typeface="Arial" panose="020B0604020202020204" pitchFamily="34" charset="0"/>
        </a:defRPr>
      </a:lvl1pPr>
    </p:titleStyle>
    <p:bodyStyle>
      <a:lvl1pPr marL="0" indent="0" algn="ctr"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3429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2pPr>
      <a:lvl3pPr marL="6858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3pPr>
      <a:lvl4pPr marL="10287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4pPr>
      <a:lvl5pPr marL="13716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2096517"/>
      </p:ext>
    </p:extLst>
  </p:cSld>
  <p:clrMap bg1="lt1" tx1="dk1" bg2="lt2" tx2="dk2" accent1="accent1" accent2="accent2" accent3="accent3" accent4="accent4" accent5="accent5" accent6="accent6" hlink="hlink" folHlink="folHlink"/>
  <p:sldLayoutIdLst>
    <p:sldLayoutId id="2147483663"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1" latinLnBrk="0" hangingPunct="1">
        <a:spcBef>
          <a:spcPct val="0"/>
        </a:spcBef>
        <a:buNone/>
        <a:defRPr sz="4000" b="1" kern="1200">
          <a:solidFill>
            <a:schemeClr val="bg1"/>
          </a:solidFill>
          <a:latin typeface="Arial" panose="020B0604020202020204" pitchFamily="34" charset="0"/>
          <a:ea typeface="+mj-ea"/>
          <a:cs typeface="Arial" panose="020B0604020202020204" pitchFamily="34" charset="0"/>
        </a:defRPr>
      </a:lvl1pPr>
    </p:titleStyle>
    <p:bodyStyle>
      <a:lvl1pPr marL="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457200" indent="0" algn="l"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2pPr>
      <a:lvl3pPr marL="914400" indent="0" algn="l"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3pPr>
      <a:lvl4pPr marL="1371600" indent="0" algn="l"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4pPr>
      <a:lvl5pPr marL="1828800" indent="0" algn="l"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31834-0603-B7D8-0F1B-360496408EDE}"/>
              </a:ext>
            </a:extLst>
          </p:cNvPr>
          <p:cNvSpPr>
            <a:spLocks noGrp="1"/>
          </p:cNvSpPr>
          <p:nvPr>
            <p:ph type="title"/>
          </p:nvPr>
        </p:nvSpPr>
        <p:spPr/>
        <p:txBody>
          <a:bodyPr/>
          <a:lstStyle/>
          <a:p>
            <a:r>
              <a:rPr lang="ar-SA" dirty="0"/>
              <a:t>سَــلامَــك فــاقِ الـعُــقــول</a:t>
            </a:r>
            <a:endParaRPr lang="en-US" dirty="0"/>
          </a:p>
        </p:txBody>
      </p:sp>
      <p:sp>
        <p:nvSpPr>
          <p:cNvPr id="3" name="Text Placeholder 2">
            <a:extLst>
              <a:ext uri="{FF2B5EF4-FFF2-40B4-BE49-F238E27FC236}">
                <a16:creationId xmlns:a16="http://schemas.microsoft.com/office/drawing/2014/main" id="{97BA4F51-2E6D-EE1F-104F-6F14BB5A4C0B}"/>
              </a:ext>
            </a:extLst>
          </p:cNvPr>
          <p:cNvSpPr>
            <a:spLocks noGrp="1"/>
          </p:cNvSpPr>
          <p:nvPr>
            <p:ph type="body" sz="quarter" idx="10"/>
          </p:nvPr>
        </p:nvSpPr>
        <p:spPr/>
        <p:txBody>
          <a:bodyPr/>
          <a:lstStyle/>
          <a:p>
            <a:r>
              <a:rPr lang="en-US" dirty="0"/>
              <a:t>Your Peace Outstripped All Minds</a:t>
            </a:r>
          </a:p>
        </p:txBody>
      </p:sp>
      <p:sp>
        <p:nvSpPr>
          <p:cNvPr id="4" name="Text Placeholder 3">
            <a:extLst>
              <a:ext uri="{FF2B5EF4-FFF2-40B4-BE49-F238E27FC236}">
                <a16:creationId xmlns:a16="http://schemas.microsoft.com/office/drawing/2014/main" id="{D2A94E65-642B-FFAE-F0D8-925310AC03D5}"/>
              </a:ext>
            </a:extLst>
          </p:cNvPr>
          <p:cNvSpPr>
            <a:spLocks noGrp="1"/>
          </p:cNvSpPr>
          <p:nvPr>
            <p:ph type="body" sz="quarter" idx="11"/>
          </p:nvPr>
        </p:nvSpPr>
        <p:spPr/>
        <p:txBody>
          <a:bodyPr/>
          <a:lstStyle/>
          <a:p>
            <a:r>
              <a:rPr lang="es-ES" dirty="0" err="1"/>
              <a:t>Salāmak</a:t>
            </a:r>
            <a:r>
              <a:rPr lang="es-ES" dirty="0"/>
              <a:t> </a:t>
            </a:r>
            <a:r>
              <a:rPr lang="es-ES" dirty="0" err="1"/>
              <a:t>Fā‛el</a:t>
            </a:r>
            <a:r>
              <a:rPr lang="es-ES" dirty="0"/>
              <a:t> ‘</a:t>
            </a:r>
            <a:r>
              <a:rPr lang="es-ES" dirty="0" err="1"/>
              <a:t>U‛ūl</a:t>
            </a:r>
            <a:endParaRPr lang="es-ES" dirty="0"/>
          </a:p>
        </p:txBody>
      </p:sp>
      <p:sp>
        <p:nvSpPr>
          <p:cNvPr id="5" name="Text Placeholder 4">
            <a:extLst>
              <a:ext uri="{FF2B5EF4-FFF2-40B4-BE49-F238E27FC236}">
                <a16:creationId xmlns:a16="http://schemas.microsoft.com/office/drawing/2014/main" id="{ED4B1E0F-51D4-1B6F-E7EC-0CD77C720D09}"/>
              </a:ext>
            </a:extLst>
          </p:cNvPr>
          <p:cNvSpPr>
            <a:spLocks noGrp="1"/>
          </p:cNvSpPr>
          <p:nvPr>
            <p:ph type="body" sz="quarter" idx="12"/>
          </p:nvPr>
        </p:nvSpPr>
        <p:spPr/>
        <p:txBody>
          <a:bodyPr/>
          <a:lstStyle/>
          <a:p>
            <a:r>
              <a:rPr lang="en-US" sz="3600" dirty="0"/>
              <a:t>Lyrics and Music by: Manal Samir Fareed</a:t>
            </a:r>
          </a:p>
        </p:txBody>
      </p:sp>
      <p:sp>
        <p:nvSpPr>
          <p:cNvPr id="6" name="Text Placeholder 5">
            <a:extLst>
              <a:ext uri="{FF2B5EF4-FFF2-40B4-BE49-F238E27FC236}">
                <a16:creationId xmlns:a16="http://schemas.microsoft.com/office/drawing/2014/main" id="{4033C5F3-7945-B1FE-6581-6EF1E7DDEE6F}"/>
              </a:ext>
            </a:extLst>
          </p:cNvPr>
          <p:cNvSpPr>
            <a:spLocks noGrp="1"/>
          </p:cNvSpPr>
          <p:nvPr>
            <p:ph type="body" sz="quarter" idx="13"/>
          </p:nvPr>
        </p:nvSpPr>
        <p:spPr/>
        <p:txBody>
          <a:bodyPr/>
          <a:lstStyle/>
          <a:p>
            <a:r>
              <a:rPr lang="en-US" sz="3600" dirty="0" err="1"/>
              <a:t>Kalimāt</a:t>
            </a:r>
            <a:r>
              <a:rPr lang="en-US" sz="3600" dirty="0"/>
              <a:t> </a:t>
            </a:r>
            <a:r>
              <a:rPr lang="en-US" sz="3600" dirty="0" err="1"/>
              <a:t>waTalḥīn</a:t>
            </a:r>
            <a:r>
              <a:rPr lang="en-US" sz="3600" dirty="0"/>
              <a:t>: Manal Samir Fareed</a:t>
            </a:r>
          </a:p>
        </p:txBody>
      </p:sp>
      <p:sp>
        <p:nvSpPr>
          <p:cNvPr id="7" name="Text Placeholder 6">
            <a:extLst>
              <a:ext uri="{FF2B5EF4-FFF2-40B4-BE49-F238E27FC236}">
                <a16:creationId xmlns:a16="http://schemas.microsoft.com/office/drawing/2014/main" id="{4E26ADED-F51A-76D6-C51A-1E75BB54C564}"/>
              </a:ext>
            </a:extLst>
          </p:cNvPr>
          <p:cNvSpPr>
            <a:spLocks noGrp="1"/>
          </p:cNvSpPr>
          <p:nvPr>
            <p:ph type="body" sz="quarter" idx="16"/>
          </p:nvPr>
        </p:nvSpPr>
        <p:spPr/>
        <p:txBody>
          <a:bodyPr/>
          <a:lstStyle/>
          <a:p>
            <a:r>
              <a:rPr lang="ar-SA" sz="3600" dirty="0"/>
              <a:t>كلمات وتلحين: منال سمير فريد</a:t>
            </a:r>
          </a:p>
        </p:txBody>
      </p:sp>
    </p:spTree>
    <p:extLst>
      <p:ext uri="{BB962C8B-B14F-4D97-AF65-F5344CB8AC3E}">
        <p14:creationId xmlns:p14="http://schemas.microsoft.com/office/powerpoint/2010/main" val="3209375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rmAutofit/>
          </a:bodyPr>
          <a:lstStyle/>
          <a:p>
            <a:r>
              <a:rPr lang="ar-KW" dirty="0"/>
              <a:t>سـلامَــك فـاقِ العُـقـول .. فينا ومُـش مُـمكِـن يِـزول</a:t>
            </a:r>
            <a:br>
              <a:rPr lang="ar-KW" dirty="0"/>
            </a:br>
            <a:r>
              <a:rPr lang="ar-KW" dirty="0"/>
              <a:t>مَــهْـمـا الـعَـــدُوِّ بـيـقـول .. مـالـي حَـيـاتْــنـا سَــلام</a:t>
            </a:r>
            <a:endParaRPr lang="en-US" dirty="0"/>
          </a:p>
        </p:txBody>
      </p:sp>
      <p:sp>
        <p:nvSpPr>
          <p:cNvPr id="3" name="Text Placeholder 2"/>
          <p:cNvSpPr>
            <a:spLocks noGrp="1"/>
          </p:cNvSpPr>
          <p:nvPr>
            <p:ph type="body" sz="quarter" idx="10"/>
          </p:nvPr>
        </p:nvSpPr>
        <p:spPr>
          <a:xfrm>
            <a:off x="152400" y="4697289"/>
            <a:ext cx="11887200" cy="2103120"/>
          </a:xfrm>
        </p:spPr>
        <p:txBody>
          <a:bodyPr>
            <a:normAutofit/>
          </a:bodyPr>
          <a:lstStyle/>
          <a:p>
            <a:r>
              <a:rPr lang="en-US" dirty="0"/>
              <a:t>Your Peace surpasses our minds, dwells in us and will never ceases. Whatever the enemy may claim .. You are filling our lives with Your Peace</a:t>
            </a:r>
          </a:p>
        </p:txBody>
      </p:sp>
      <p:sp>
        <p:nvSpPr>
          <p:cNvPr id="4" name="Text Placeholder 3"/>
          <p:cNvSpPr>
            <a:spLocks noGrp="1"/>
          </p:cNvSpPr>
          <p:nvPr>
            <p:ph type="body" sz="quarter" idx="11"/>
          </p:nvPr>
        </p:nvSpPr>
        <p:spPr>
          <a:xfrm>
            <a:off x="152400" y="2575029"/>
            <a:ext cx="11887200" cy="2103120"/>
          </a:xfrm>
        </p:spPr>
        <p:txBody>
          <a:bodyPr>
            <a:noAutofit/>
          </a:bodyPr>
          <a:lstStyle/>
          <a:p>
            <a:r>
              <a:rPr lang="en-US" dirty="0" err="1"/>
              <a:t>Salāmak</a:t>
            </a:r>
            <a:r>
              <a:rPr lang="en-US" dirty="0"/>
              <a:t> </a:t>
            </a:r>
            <a:r>
              <a:rPr lang="en-US" dirty="0" err="1"/>
              <a:t>Fā‛el</a:t>
            </a:r>
            <a:r>
              <a:rPr lang="en-US" dirty="0"/>
              <a:t> ‘</a:t>
            </a:r>
            <a:r>
              <a:rPr lang="en-US" dirty="0" err="1"/>
              <a:t>U‛ūl</a:t>
            </a:r>
            <a:r>
              <a:rPr lang="en-US" dirty="0"/>
              <a:t> .. </a:t>
            </a:r>
            <a:r>
              <a:rPr lang="en-US" dirty="0" err="1"/>
              <a:t>Fīnā</a:t>
            </a:r>
            <a:r>
              <a:rPr lang="en-US" dirty="0"/>
              <a:t> </a:t>
            </a:r>
            <a:r>
              <a:rPr lang="en-US" dirty="0" err="1"/>
              <a:t>wMush</a:t>
            </a:r>
            <a:r>
              <a:rPr lang="en-US" dirty="0"/>
              <a:t> </a:t>
            </a:r>
            <a:r>
              <a:rPr lang="en-US" dirty="0" err="1"/>
              <a:t>Mumken</a:t>
            </a:r>
            <a:r>
              <a:rPr lang="en-US" dirty="0"/>
              <a:t> </a:t>
            </a:r>
            <a:r>
              <a:rPr lang="en-US" dirty="0" err="1"/>
              <a:t>Yezūl</a:t>
            </a:r>
            <a:r>
              <a:rPr lang="en-US" dirty="0"/>
              <a:t> </a:t>
            </a:r>
            <a:br>
              <a:rPr lang="en-US" dirty="0"/>
            </a:br>
            <a:r>
              <a:rPr lang="en-US" dirty="0" err="1"/>
              <a:t>Mahmāl</a:t>
            </a:r>
            <a:r>
              <a:rPr lang="en-US" dirty="0"/>
              <a:t> ‘</a:t>
            </a:r>
            <a:r>
              <a:rPr lang="en-US" dirty="0" err="1"/>
              <a:t>Aduwwi</a:t>
            </a:r>
            <a:r>
              <a:rPr lang="en-US" dirty="0"/>
              <a:t> </a:t>
            </a:r>
            <a:r>
              <a:rPr lang="en-US" dirty="0" err="1"/>
              <a:t>biY‛ūl</a:t>
            </a:r>
            <a:r>
              <a:rPr lang="en-US" dirty="0"/>
              <a:t> .. </a:t>
            </a:r>
            <a:r>
              <a:rPr lang="en-US" dirty="0" err="1"/>
              <a:t>Mālī</a:t>
            </a:r>
            <a:r>
              <a:rPr lang="en-US" dirty="0"/>
              <a:t> </a:t>
            </a:r>
            <a:r>
              <a:rPr lang="en-US" dirty="0" err="1"/>
              <a:t>Ḥayātnā</a:t>
            </a:r>
            <a:r>
              <a:rPr lang="en-US" dirty="0"/>
              <a:t> </a:t>
            </a:r>
            <a:r>
              <a:rPr lang="en-US" dirty="0" err="1"/>
              <a:t>Salām</a:t>
            </a:r>
            <a:endParaRPr lang="en-US" dirty="0"/>
          </a:p>
        </p:txBody>
      </p:sp>
    </p:spTree>
    <p:extLst>
      <p:ext uri="{BB962C8B-B14F-4D97-AF65-F5344CB8AC3E}">
        <p14:creationId xmlns:p14="http://schemas.microsoft.com/office/powerpoint/2010/main" val="3509903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Autofit/>
          </a:bodyPr>
          <a:lstStyle/>
          <a:p>
            <a:r>
              <a:rPr lang="ar-KW" dirty="0"/>
              <a:t>سَــــــلام .. سَــــــلام</a:t>
            </a:r>
            <a:br>
              <a:rPr lang="ar-KW" dirty="0"/>
            </a:br>
            <a:r>
              <a:rPr lang="ar-KW" dirty="0"/>
              <a:t>لِـشـعْــبِ الــرَّبِّ فــي كُـــلِّ مَــكـــــان</a:t>
            </a:r>
            <a:endParaRPr lang="en-US" dirty="0"/>
          </a:p>
        </p:txBody>
      </p:sp>
      <p:sp>
        <p:nvSpPr>
          <p:cNvPr id="3" name="Text Placeholder 2"/>
          <p:cNvSpPr>
            <a:spLocks noGrp="1"/>
          </p:cNvSpPr>
          <p:nvPr>
            <p:ph type="body" sz="quarter" idx="10"/>
          </p:nvPr>
        </p:nvSpPr>
        <p:spPr>
          <a:xfrm>
            <a:off x="152400" y="4697289"/>
            <a:ext cx="11887200" cy="2103120"/>
          </a:xfrm>
        </p:spPr>
        <p:txBody>
          <a:bodyPr>
            <a:normAutofit/>
          </a:bodyPr>
          <a:lstStyle/>
          <a:p>
            <a:r>
              <a:rPr lang="en-US" dirty="0"/>
              <a:t>Peace .. Peace</a:t>
            </a:r>
          </a:p>
          <a:p>
            <a:r>
              <a:rPr lang="en-US" dirty="0"/>
              <a:t>upon God’s people everywhere</a:t>
            </a:r>
          </a:p>
        </p:txBody>
      </p:sp>
      <p:sp>
        <p:nvSpPr>
          <p:cNvPr id="4" name="Text Placeholder 3"/>
          <p:cNvSpPr>
            <a:spLocks noGrp="1"/>
          </p:cNvSpPr>
          <p:nvPr>
            <p:ph type="body" sz="quarter" idx="11"/>
          </p:nvPr>
        </p:nvSpPr>
        <p:spPr>
          <a:xfrm>
            <a:off x="152400" y="2575029"/>
            <a:ext cx="11887200" cy="2103120"/>
          </a:xfrm>
        </p:spPr>
        <p:txBody>
          <a:bodyPr>
            <a:normAutofit/>
          </a:bodyPr>
          <a:lstStyle/>
          <a:p>
            <a:r>
              <a:rPr lang="en-US" dirty="0" err="1"/>
              <a:t>Salām</a:t>
            </a:r>
            <a:r>
              <a:rPr lang="en-US" dirty="0"/>
              <a:t> .. </a:t>
            </a:r>
            <a:r>
              <a:rPr lang="en-US" dirty="0" err="1"/>
              <a:t>Salām</a:t>
            </a:r>
            <a:r>
              <a:rPr lang="en-US" dirty="0"/>
              <a:t> </a:t>
            </a:r>
            <a:br>
              <a:rPr lang="en-US" dirty="0"/>
            </a:br>
            <a:r>
              <a:rPr lang="en-US" dirty="0" err="1"/>
              <a:t>liSha‘be</a:t>
            </a:r>
            <a:r>
              <a:rPr lang="en-US" dirty="0"/>
              <a:t> </a:t>
            </a:r>
            <a:r>
              <a:rPr lang="en-US" dirty="0" err="1"/>
              <a:t>Rrabbi</a:t>
            </a:r>
            <a:r>
              <a:rPr lang="en-US" dirty="0"/>
              <a:t> </a:t>
            </a:r>
            <a:r>
              <a:rPr lang="en-US" dirty="0" err="1"/>
              <a:t>Fī</a:t>
            </a:r>
            <a:r>
              <a:rPr lang="en-US" dirty="0"/>
              <a:t> </a:t>
            </a:r>
            <a:r>
              <a:rPr lang="en-US" dirty="0" err="1"/>
              <a:t>Kulli</a:t>
            </a:r>
            <a:r>
              <a:rPr lang="en-US" dirty="0"/>
              <a:t> </a:t>
            </a:r>
            <a:r>
              <a:rPr lang="en-US" dirty="0" err="1"/>
              <a:t>Makān</a:t>
            </a:r>
            <a:endParaRPr lang="en-US" dirty="0"/>
          </a:p>
        </p:txBody>
      </p:sp>
    </p:spTree>
    <p:extLst>
      <p:ext uri="{BB962C8B-B14F-4D97-AF65-F5344CB8AC3E}">
        <p14:creationId xmlns:p14="http://schemas.microsoft.com/office/powerpoint/2010/main" val="3841275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rmAutofit/>
          </a:bodyPr>
          <a:lstStyle/>
          <a:p>
            <a:r>
              <a:rPr lang="ar-KW" dirty="0"/>
              <a:t>وحَـتَّى إِن تاهِـت رِجْـلـيـنا .. دَه روحَك فينا وحَوالينا</a:t>
            </a:r>
            <a:br>
              <a:rPr lang="ar-KW" dirty="0"/>
            </a:br>
            <a:r>
              <a:rPr lang="ar-KW" dirty="0"/>
              <a:t>بيـرُدِّ نْـفـوسْـنا ويِـهْـديـنا .. ويِـمْـلا قـلوبْــنا سَــلام</a:t>
            </a:r>
            <a:endParaRPr lang="en-US" dirty="0"/>
          </a:p>
        </p:txBody>
      </p:sp>
      <p:sp>
        <p:nvSpPr>
          <p:cNvPr id="3" name="Text Placeholder 2"/>
          <p:cNvSpPr>
            <a:spLocks noGrp="1"/>
          </p:cNvSpPr>
          <p:nvPr>
            <p:ph type="body" sz="quarter" idx="10"/>
          </p:nvPr>
        </p:nvSpPr>
        <p:spPr>
          <a:xfrm>
            <a:off x="152400" y="4697289"/>
            <a:ext cx="11887200" cy="2103120"/>
          </a:xfrm>
        </p:spPr>
        <p:txBody>
          <a:bodyPr>
            <a:noAutofit/>
          </a:bodyPr>
          <a:lstStyle/>
          <a:p>
            <a:r>
              <a:rPr lang="en-US" dirty="0"/>
              <a:t>Even, when we loose our way .. Your spirit remains in us</a:t>
            </a:r>
          </a:p>
          <a:p>
            <a:r>
              <a:rPr lang="en-US" dirty="0"/>
              <a:t>Leading and Guiding us .. filling our hearts with Your Peace</a:t>
            </a:r>
          </a:p>
        </p:txBody>
      </p:sp>
      <p:sp>
        <p:nvSpPr>
          <p:cNvPr id="4" name="Text Placeholder 3"/>
          <p:cNvSpPr>
            <a:spLocks noGrp="1"/>
          </p:cNvSpPr>
          <p:nvPr>
            <p:ph type="body" sz="quarter" idx="11"/>
          </p:nvPr>
        </p:nvSpPr>
        <p:spPr>
          <a:xfrm>
            <a:off x="152400" y="2575029"/>
            <a:ext cx="11887200" cy="2103120"/>
          </a:xfrm>
        </p:spPr>
        <p:txBody>
          <a:bodyPr>
            <a:noAutofit/>
          </a:bodyPr>
          <a:lstStyle/>
          <a:p>
            <a:r>
              <a:rPr lang="en-US" dirty="0" err="1"/>
              <a:t>wiḤattā</a:t>
            </a:r>
            <a:r>
              <a:rPr lang="en-US" dirty="0"/>
              <a:t> </a:t>
            </a:r>
            <a:r>
              <a:rPr lang="en-US" dirty="0" err="1"/>
              <a:t>nTāhet</a:t>
            </a:r>
            <a:r>
              <a:rPr lang="en-US" dirty="0"/>
              <a:t> </a:t>
            </a:r>
            <a:r>
              <a:rPr lang="en-US" dirty="0" err="1"/>
              <a:t>Rejlēnā</a:t>
            </a:r>
            <a:r>
              <a:rPr lang="en-US" dirty="0"/>
              <a:t> .. Dah </a:t>
            </a:r>
            <a:r>
              <a:rPr lang="en-US" dirty="0" err="1"/>
              <a:t>Rūḥak</a:t>
            </a:r>
            <a:r>
              <a:rPr lang="en-US" dirty="0"/>
              <a:t> </a:t>
            </a:r>
            <a:r>
              <a:rPr lang="en-US" dirty="0" err="1"/>
              <a:t>Fīnā</a:t>
            </a:r>
            <a:r>
              <a:rPr lang="en-US" dirty="0"/>
              <a:t> </a:t>
            </a:r>
            <a:r>
              <a:rPr lang="en-US" dirty="0" err="1"/>
              <a:t>wḤawālēnā</a:t>
            </a:r>
            <a:r>
              <a:rPr lang="en-US" dirty="0"/>
              <a:t> </a:t>
            </a:r>
            <a:br>
              <a:rPr lang="en-US" dirty="0"/>
            </a:br>
            <a:r>
              <a:rPr lang="en-US" dirty="0" err="1"/>
              <a:t>biYrudde</a:t>
            </a:r>
            <a:r>
              <a:rPr lang="en-US" dirty="0"/>
              <a:t> </a:t>
            </a:r>
            <a:r>
              <a:rPr lang="en-US" dirty="0" err="1"/>
              <a:t>Nfūsnā</a:t>
            </a:r>
            <a:r>
              <a:rPr lang="en-US" dirty="0"/>
              <a:t> </a:t>
            </a:r>
            <a:r>
              <a:rPr lang="en-US" dirty="0" err="1"/>
              <a:t>wYehdīnā</a:t>
            </a:r>
            <a:r>
              <a:rPr lang="en-US" dirty="0"/>
              <a:t> .. </a:t>
            </a:r>
            <a:r>
              <a:rPr lang="en-US" dirty="0" err="1"/>
              <a:t>wYemlā</a:t>
            </a:r>
            <a:r>
              <a:rPr lang="en-US" dirty="0"/>
              <a:t> ‛</a:t>
            </a:r>
            <a:r>
              <a:rPr lang="en-US" dirty="0" err="1"/>
              <a:t>lūbnā</a:t>
            </a:r>
            <a:r>
              <a:rPr lang="en-US" dirty="0"/>
              <a:t> </a:t>
            </a:r>
            <a:r>
              <a:rPr lang="en-US" dirty="0" err="1"/>
              <a:t>Salām</a:t>
            </a:r>
            <a:endParaRPr lang="en-US" dirty="0"/>
          </a:p>
        </p:txBody>
      </p:sp>
    </p:spTree>
    <p:extLst>
      <p:ext uri="{BB962C8B-B14F-4D97-AF65-F5344CB8AC3E}">
        <p14:creationId xmlns:p14="http://schemas.microsoft.com/office/powerpoint/2010/main" val="1659068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Autofit/>
          </a:bodyPr>
          <a:lstStyle/>
          <a:p>
            <a:r>
              <a:rPr lang="ar-KW" dirty="0"/>
              <a:t>سَــــــلام .. سَــــــلام</a:t>
            </a:r>
            <a:br>
              <a:rPr lang="ar-KW" dirty="0"/>
            </a:br>
            <a:r>
              <a:rPr lang="ar-KW" dirty="0"/>
              <a:t>لِـشـعْــبِ الــرَّبِّ فــي كُـــلِّ مَــكـــــان</a:t>
            </a:r>
            <a:endParaRPr lang="en-US" dirty="0"/>
          </a:p>
        </p:txBody>
      </p:sp>
      <p:sp>
        <p:nvSpPr>
          <p:cNvPr id="3" name="Text Placeholder 2"/>
          <p:cNvSpPr>
            <a:spLocks noGrp="1"/>
          </p:cNvSpPr>
          <p:nvPr>
            <p:ph type="body" sz="quarter" idx="10"/>
          </p:nvPr>
        </p:nvSpPr>
        <p:spPr>
          <a:xfrm>
            <a:off x="152400" y="4697289"/>
            <a:ext cx="11887200" cy="2103120"/>
          </a:xfrm>
        </p:spPr>
        <p:txBody>
          <a:bodyPr>
            <a:normAutofit/>
          </a:bodyPr>
          <a:lstStyle/>
          <a:p>
            <a:r>
              <a:rPr lang="en-US" dirty="0"/>
              <a:t>Peace .. Peace</a:t>
            </a:r>
          </a:p>
          <a:p>
            <a:r>
              <a:rPr lang="en-US" dirty="0"/>
              <a:t>upon God’s people everywhere</a:t>
            </a:r>
          </a:p>
        </p:txBody>
      </p:sp>
      <p:sp>
        <p:nvSpPr>
          <p:cNvPr id="4" name="Text Placeholder 3"/>
          <p:cNvSpPr>
            <a:spLocks noGrp="1"/>
          </p:cNvSpPr>
          <p:nvPr>
            <p:ph type="body" sz="quarter" idx="11"/>
          </p:nvPr>
        </p:nvSpPr>
        <p:spPr>
          <a:xfrm>
            <a:off x="152400" y="2575029"/>
            <a:ext cx="11887200" cy="2103120"/>
          </a:xfrm>
        </p:spPr>
        <p:txBody>
          <a:bodyPr>
            <a:normAutofit/>
          </a:bodyPr>
          <a:lstStyle/>
          <a:p>
            <a:r>
              <a:rPr lang="en-US" dirty="0" err="1"/>
              <a:t>Salām</a:t>
            </a:r>
            <a:r>
              <a:rPr lang="en-US" dirty="0"/>
              <a:t> .. </a:t>
            </a:r>
            <a:r>
              <a:rPr lang="en-US" dirty="0" err="1"/>
              <a:t>Salām</a:t>
            </a:r>
            <a:r>
              <a:rPr lang="en-US" dirty="0"/>
              <a:t> </a:t>
            </a:r>
            <a:br>
              <a:rPr lang="en-US" dirty="0"/>
            </a:br>
            <a:r>
              <a:rPr lang="en-US" dirty="0" err="1"/>
              <a:t>liSha‘be</a:t>
            </a:r>
            <a:r>
              <a:rPr lang="en-US" dirty="0"/>
              <a:t> </a:t>
            </a:r>
            <a:r>
              <a:rPr lang="en-US" dirty="0" err="1"/>
              <a:t>Rrabbi</a:t>
            </a:r>
            <a:r>
              <a:rPr lang="en-US" dirty="0"/>
              <a:t> </a:t>
            </a:r>
            <a:r>
              <a:rPr lang="en-US" dirty="0" err="1"/>
              <a:t>Fī</a:t>
            </a:r>
            <a:r>
              <a:rPr lang="en-US" dirty="0"/>
              <a:t> </a:t>
            </a:r>
            <a:r>
              <a:rPr lang="en-US" dirty="0" err="1"/>
              <a:t>Kulli</a:t>
            </a:r>
            <a:r>
              <a:rPr lang="en-US" dirty="0"/>
              <a:t> </a:t>
            </a:r>
            <a:r>
              <a:rPr lang="en-US" dirty="0" err="1"/>
              <a:t>Makān</a:t>
            </a:r>
            <a:endParaRPr lang="en-US" dirty="0"/>
          </a:p>
        </p:txBody>
      </p:sp>
    </p:spTree>
    <p:extLst>
      <p:ext uri="{BB962C8B-B14F-4D97-AF65-F5344CB8AC3E}">
        <p14:creationId xmlns:p14="http://schemas.microsoft.com/office/powerpoint/2010/main" val="2224145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rmAutofit/>
          </a:bodyPr>
          <a:lstStyle/>
          <a:p>
            <a:r>
              <a:rPr lang="ar-KW" dirty="0"/>
              <a:t>سَــلامَ الله سِـبْـتُـه لينا .. مُـش زَيِّ العالـم تِـدِّيـنـا</a:t>
            </a:r>
            <a:br>
              <a:rPr lang="ar-KW" dirty="0"/>
            </a:br>
            <a:r>
              <a:rPr lang="ar-KW" dirty="0"/>
              <a:t>وِمادام روحَـك عايش فينا .. شعـبَـك دايـمًا فـي سَلام</a:t>
            </a:r>
            <a:endParaRPr lang="en-US" dirty="0"/>
          </a:p>
        </p:txBody>
      </p:sp>
      <p:sp>
        <p:nvSpPr>
          <p:cNvPr id="3" name="Text Placeholder 2"/>
          <p:cNvSpPr>
            <a:spLocks noGrp="1"/>
          </p:cNvSpPr>
          <p:nvPr>
            <p:ph type="body" sz="quarter" idx="10"/>
          </p:nvPr>
        </p:nvSpPr>
        <p:spPr>
          <a:xfrm>
            <a:off x="152400" y="4697289"/>
            <a:ext cx="11887200" cy="2103120"/>
          </a:xfrm>
        </p:spPr>
        <p:txBody>
          <a:bodyPr>
            <a:noAutofit/>
          </a:bodyPr>
          <a:lstStyle/>
          <a:p>
            <a:r>
              <a:rPr lang="en-US" dirty="0"/>
              <a:t>You left Your Peace with us .. Not as the world gives, You give to us, and as long as Your Spirit dwells in us, Your People will always live in peace</a:t>
            </a:r>
          </a:p>
        </p:txBody>
      </p:sp>
      <p:sp>
        <p:nvSpPr>
          <p:cNvPr id="4" name="Text Placeholder 3"/>
          <p:cNvSpPr>
            <a:spLocks noGrp="1"/>
          </p:cNvSpPr>
          <p:nvPr>
            <p:ph type="body" sz="quarter" idx="11"/>
          </p:nvPr>
        </p:nvSpPr>
        <p:spPr>
          <a:xfrm>
            <a:off x="152400" y="2575029"/>
            <a:ext cx="11887200" cy="2103120"/>
          </a:xfrm>
        </p:spPr>
        <p:txBody>
          <a:bodyPr>
            <a:noAutofit/>
          </a:bodyPr>
          <a:lstStyle/>
          <a:p>
            <a:r>
              <a:rPr lang="en-US" dirty="0" err="1"/>
              <a:t>Salāma</a:t>
            </a:r>
            <a:r>
              <a:rPr lang="en-US" dirty="0"/>
              <a:t> </a:t>
            </a:r>
            <a:r>
              <a:rPr lang="en-US" dirty="0" err="1"/>
              <a:t>Llāh</a:t>
            </a:r>
            <a:r>
              <a:rPr lang="en-US" dirty="0"/>
              <a:t> </a:t>
            </a:r>
            <a:r>
              <a:rPr lang="en-US" dirty="0" err="1"/>
              <a:t>Sebtu</a:t>
            </a:r>
            <a:r>
              <a:rPr lang="en-US" dirty="0"/>
              <a:t> </a:t>
            </a:r>
            <a:r>
              <a:rPr lang="en-US" dirty="0" err="1"/>
              <a:t>Līnā</a:t>
            </a:r>
            <a:r>
              <a:rPr lang="en-US" dirty="0"/>
              <a:t> .. Mush </a:t>
            </a:r>
            <a:r>
              <a:rPr lang="en-US" dirty="0" err="1"/>
              <a:t>Zayyel</a:t>
            </a:r>
            <a:r>
              <a:rPr lang="en-US" dirty="0"/>
              <a:t> ‘</a:t>
            </a:r>
            <a:r>
              <a:rPr lang="en-US" dirty="0" err="1"/>
              <a:t>Ālam</a:t>
            </a:r>
            <a:r>
              <a:rPr lang="en-US" dirty="0"/>
              <a:t> </a:t>
            </a:r>
            <a:r>
              <a:rPr lang="en-US" dirty="0" err="1"/>
              <a:t>Teddīnā</a:t>
            </a:r>
            <a:r>
              <a:rPr lang="en-US" dirty="0"/>
              <a:t> </a:t>
            </a:r>
            <a:br>
              <a:rPr lang="en-US" dirty="0"/>
            </a:br>
            <a:r>
              <a:rPr lang="en-US" dirty="0" err="1"/>
              <a:t>wiMādām</a:t>
            </a:r>
            <a:r>
              <a:rPr lang="en-US" dirty="0"/>
              <a:t> </a:t>
            </a:r>
            <a:r>
              <a:rPr lang="en-US" dirty="0" err="1"/>
              <a:t>Rūḥak</a:t>
            </a:r>
            <a:r>
              <a:rPr lang="en-US" dirty="0"/>
              <a:t> ‘</a:t>
            </a:r>
            <a:r>
              <a:rPr lang="en-US" dirty="0" err="1"/>
              <a:t>Āyesh</a:t>
            </a:r>
            <a:r>
              <a:rPr lang="en-US" dirty="0"/>
              <a:t> </a:t>
            </a:r>
            <a:r>
              <a:rPr lang="en-US" dirty="0" err="1"/>
              <a:t>Fīnā</a:t>
            </a:r>
            <a:r>
              <a:rPr lang="en-US" dirty="0"/>
              <a:t> .. </a:t>
            </a:r>
            <a:r>
              <a:rPr lang="en-US" dirty="0" err="1"/>
              <a:t>Sha‘bak</a:t>
            </a:r>
            <a:r>
              <a:rPr lang="en-US" dirty="0"/>
              <a:t> </a:t>
            </a:r>
            <a:r>
              <a:rPr lang="en-US" dirty="0" err="1"/>
              <a:t>Dāyman</a:t>
            </a:r>
            <a:r>
              <a:rPr lang="en-US" dirty="0"/>
              <a:t> </a:t>
            </a:r>
            <a:r>
              <a:rPr lang="en-US" dirty="0" err="1"/>
              <a:t>Fī</a:t>
            </a:r>
            <a:r>
              <a:rPr lang="en-US" dirty="0"/>
              <a:t> </a:t>
            </a:r>
            <a:r>
              <a:rPr lang="en-US" dirty="0" err="1"/>
              <a:t>Salām</a:t>
            </a:r>
            <a:endParaRPr lang="en-US" dirty="0"/>
          </a:p>
        </p:txBody>
      </p:sp>
    </p:spTree>
    <p:extLst>
      <p:ext uri="{BB962C8B-B14F-4D97-AF65-F5344CB8AC3E}">
        <p14:creationId xmlns:p14="http://schemas.microsoft.com/office/powerpoint/2010/main" val="137829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Autofit/>
          </a:bodyPr>
          <a:lstStyle/>
          <a:p>
            <a:r>
              <a:rPr lang="ar-KW" dirty="0"/>
              <a:t>سَــــــلام .. سَــــــلام</a:t>
            </a:r>
            <a:br>
              <a:rPr lang="ar-KW" dirty="0"/>
            </a:br>
            <a:r>
              <a:rPr lang="ar-KW" dirty="0"/>
              <a:t>لِـشـعْــبِ الــرَّبِّ فــي كُـــلِّ مَــكـــــان</a:t>
            </a:r>
            <a:endParaRPr lang="en-US" dirty="0"/>
          </a:p>
        </p:txBody>
      </p:sp>
      <p:sp>
        <p:nvSpPr>
          <p:cNvPr id="3" name="Text Placeholder 2"/>
          <p:cNvSpPr>
            <a:spLocks noGrp="1"/>
          </p:cNvSpPr>
          <p:nvPr>
            <p:ph type="body" sz="quarter" idx="10"/>
          </p:nvPr>
        </p:nvSpPr>
        <p:spPr>
          <a:xfrm>
            <a:off x="152400" y="4697289"/>
            <a:ext cx="11887200" cy="2103120"/>
          </a:xfrm>
        </p:spPr>
        <p:txBody>
          <a:bodyPr>
            <a:normAutofit/>
          </a:bodyPr>
          <a:lstStyle/>
          <a:p>
            <a:r>
              <a:rPr lang="en-US" dirty="0"/>
              <a:t>Peace .. Peace</a:t>
            </a:r>
          </a:p>
          <a:p>
            <a:r>
              <a:rPr lang="en-US" dirty="0"/>
              <a:t>upon God’s people everywhere</a:t>
            </a:r>
          </a:p>
        </p:txBody>
      </p:sp>
      <p:sp>
        <p:nvSpPr>
          <p:cNvPr id="4" name="Text Placeholder 3"/>
          <p:cNvSpPr>
            <a:spLocks noGrp="1"/>
          </p:cNvSpPr>
          <p:nvPr>
            <p:ph type="body" sz="quarter" idx="11"/>
          </p:nvPr>
        </p:nvSpPr>
        <p:spPr>
          <a:xfrm>
            <a:off x="152400" y="2575029"/>
            <a:ext cx="11887200" cy="2103120"/>
          </a:xfrm>
        </p:spPr>
        <p:txBody>
          <a:bodyPr>
            <a:normAutofit/>
          </a:bodyPr>
          <a:lstStyle/>
          <a:p>
            <a:r>
              <a:rPr lang="en-US" dirty="0" err="1"/>
              <a:t>Salām</a:t>
            </a:r>
            <a:r>
              <a:rPr lang="en-US" dirty="0"/>
              <a:t> .. </a:t>
            </a:r>
            <a:r>
              <a:rPr lang="en-US" dirty="0" err="1"/>
              <a:t>Salām</a:t>
            </a:r>
            <a:r>
              <a:rPr lang="en-US" dirty="0"/>
              <a:t> </a:t>
            </a:r>
            <a:br>
              <a:rPr lang="en-US" dirty="0"/>
            </a:br>
            <a:r>
              <a:rPr lang="en-US" dirty="0" err="1"/>
              <a:t>liSha‘be</a:t>
            </a:r>
            <a:r>
              <a:rPr lang="en-US" dirty="0"/>
              <a:t> </a:t>
            </a:r>
            <a:r>
              <a:rPr lang="en-US" dirty="0" err="1"/>
              <a:t>Rrabbi</a:t>
            </a:r>
            <a:r>
              <a:rPr lang="en-US" dirty="0"/>
              <a:t> </a:t>
            </a:r>
            <a:r>
              <a:rPr lang="en-US" dirty="0" err="1"/>
              <a:t>Fī</a:t>
            </a:r>
            <a:r>
              <a:rPr lang="en-US" dirty="0"/>
              <a:t> </a:t>
            </a:r>
            <a:r>
              <a:rPr lang="en-US" dirty="0" err="1"/>
              <a:t>Kulli</a:t>
            </a:r>
            <a:r>
              <a:rPr lang="en-US" dirty="0"/>
              <a:t> </a:t>
            </a:r>
            <a:r>
              <a:rPr lang="en-US" dirty="0" err="1"/>
              <a:t>Makān</a:t>
            </a:r>
            <a:endParaRPr lang="en-US" dirty="0"/>
          </a:p>
        </p:txBody>
      </p:sp>
    </p:spTree>
    <p:extLst>
      <p:ext uri="{BB962C8B-B14F-4D97-AF65-F5344CB8AC3E}">
        <p14:creationId xmlns:p14="http://schemas.microsoft.com/office/powerpoint/2010/main" val="3000201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rmAutofit/>
          </a:bodyPr>
          <a:lstStyle/>
          <a:p>
            <a:r>
              <a:rPr lang="ar-KW" dirty="0"/>
              <a:t>مِن لُبنان، فلسطين وسوريا .. مِالعراق، ومصر أمِّ الدُّنيا</a:t>
            </a:r>
            <a:br>
              <a:rPr lang="ar-KW" dirty="0"/>
            </a:br>
            <a:r>
              <a:rPr lang="ar-KW" dirty="0"/>
              <a:t>مْـنِـتْـرَجَّـاك يا رَبّ بالثانية .. تْـعَــزِّي فـي وِسْـطِ آلام</a:t>
            </a:r>
          </a:p>
        </p:txBody>
      </p:sp>
      <p:sp>
        <p:nvSpPr>
          <p:cNvPr id="3" name="Text Placeholder 2"/>
          <p:cNvSpPr>
            <a:spLocks noGrp="1"/>
          </p:cNvSpPr>
          <p:nvPr>
            <p:ph type="body" sz="quarter" idx="10"/>
          </p:nvPr>
        </p:nvSpPr>
        <p:spPr>
          <a:xfrm>
            <a:off x="152400" y="4697289"/>
            <a:ext cx="11887200" cy="2103120"/>
          </a:xfrm>
        </p:spPr>
        <p:txBody>
          <a:bodyPr>
            <a:noAutofit/>
          </a:bodyPr>
          <a:lstStyle/>
          <a:p>
            <a:r>
              <a:rPr lang="en-US" dirty="0"/>
              <a:t>From Lebanon, Palestine and Syria .. From Iraq and Egypt</a:t>
            </a:r>
            <a:br>
              <a:rPr lang="en-US" dirty="0"/>
            </a:br>
            <a:r>
              <a:rPr lang="en-US" dirty="0"/>
              <a:t>We plead oh Lord every second to You to console them</a:t>
            </a:r>
          </a:p>
        </p:txBody>
      </p:sp>
      <p:sp>
        <p:nvSpPr>
          <p:cNvPr id="4" name="Text Placeholder 3"/>
          <p:cNvSpPr>
            <a:spLocks noGrp="1"/>
          </p:cNvSpPr>
          <p:nvPr>
            <p:ph type="body" sz="quarter" idx="11"/>
          </p:nvPr>
        </p:nvSpPr>
        <p:spPr>
          <a:xfrm>
            <a:off x="152400" y="2575029"/>
            <a:ext cx="11887200" cy="2103120"/>
          </a:xfrm>
        </p:spPr>
        <p:txBody>
          <a:bodyPr>
            <a:noAutofit/>
          </a:bodyPr>
          <a:lstStyle/>
          <a:p>
            <a:r>
              <a:rPr lang="en-US" dirty="0"/>
              <a:t>Min </a:t>
            </a:r>
            <a:r>
              <a:rPr lang="en-US" dirty="0" err="1"/>
              <a:t>Lubnān</a:t>
            </a:r>
            <a:r>
              <a:rPr lang="en-US" dirty="0"/>
              <a:t>, </a:t>
            </a:r>
            <a:r>
              <a:rPr lang="en-US" dirty="0" err="1"/>
              <a:t>Flesṭīn</a:t>
            </a:r>
            <a:r>
              <a:rPr lang="en-US" dirty="0"/>
              <a:t> </a:t>
            </a:r>
            <a:r>
              <a:rPr lang="en-US" dirty="0" err="1"/>
              <a:t>wSūryā</a:t>
            </a:r>
            <a:r>
              <a:rPr lang="en-US" dirty="0"/>
              <a:t> .. </a:t>
            </a:r>
          </a:p>
          <a:p>
            <a:r>
              <a:rPr lang="en-US" dirty="0"/>
              <a:t>Mel ‘</a:t>
            </a:r>
            <a:r>
              <a:rPr lang="en-US" dirty="0" err="1"/>
              <a:t>Erāq</a:t>
            </a:r>
            <a:r>
              <a:rPr lang="en-US" dirty="0"/>
              <a:t>, </a:t>
            </a:r>
            <a:r>
              <a:rPr lang="en-US" dirty="0" err="1"/>
              <a:t>wMaṣr</a:t>
            </a:r>
            <a:r>
              <a:rPr lang="en-US" dirty="0"/>
              <a:t> ‛Umme </a:t>
            </a:r>
            <a:r>
              <a:rPr lang="en-US" dirty="0" err="1"/>
              <a:t>Ddunyā</a:t>
            </a:r>
            <a:br>
              <a:rPr lang="en-US" dirty="0"/>
            </a:br>
            <a:r>
              <a:rPr lang="en-US" dirty="0" err="1"/>
              <a:t>mNetrajjāk</a:t>
            </a:r>
            <a:r>
              <a:rPr lang="en-US" dirty="0"/>
              <a:t> </a:t>
            </a:r>
            <a:r>
              <a:rPr lang="en-US" dirty="0" err="1"/>
              <a:t>Yā</a:t>
            </a:r>
            <a:r>
              <a:rPr lang="en-US" dirty="0"/>
              <a:t> Rabb </a:t>
            </a:r>
            <a:r>
              <a:rPr lang="en-US" dirty="0" err="1"/>
              <a:t>biThānya</a:t>
            </a:r>
            <a:r>
              <a:rPr lang="en-US" dirty="0"/>
              <a:t> .. </a:t>
            </a:r>
            <a:br>
              <a:rPr lang="en-US" dirty="0"/>
            </a:br>
            <a:r>
              <a:rPr lang="en-US" dirty="0" err="1"/>
              <a:t>T‘azzī</a:t>
            </a:r>
            <a:r>
              <a:rPr lang="en-US" dirty="0"/>
              <a:t>  </a:t>
            </a:r>
            <a:r>
              <a:rPr lang="en-US" dirty="0" err="1"/>
              <a:t>fWesṭe</a:t>
            </a:r>
            <a:r>
              <a:rPr lang="en-US" dirty="0"/>
              <a:t>  ‛</a:t>
            </a:r>
            <a:r>
              <a:rPr lang="en-US" dirty="0" err="1"/>
              <a:t>Ālām</a:t>
            </a:r>
            <a:endParaRPr lang="en-US" dirty="0"/>
          </a:p>
        </p:txBody>
      </p:sp>
    </p:spTree>
    <p:extLst>
      <p:ext uri="{BB962C8B-B14F-4D97-AF65-F5344CB8AC3E}">
        <p14:creationId xmlns:p14="http://schemas.microsoft.com/office/powerpoint/2010/main" val="688715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KW" dirty="0"/>
              <a:t>وتِلمِس قلبِ اللي بيقتِـل .. وِفاكِر خير هُـوَّ بيعْمِل</a:t>
            </a:r>
            <a:br>
              <a:rPr lang="ar-KW" dirty="0"/>
            </a:br>
            <a:r>
              <a:rPr lang="ar-KW" dirty="0"/>
              <a:t>ويُـشرُق روحَك ويكمِّـل .. ويـمـلا القـلـبِ سَـلام</a:t>
            </a:r>
            <a:endParaRPr lang="en-US" dirty="0"/>
          </a:p>
        </p:txBody>
      </p:sp>
      <p:sp>
        <p:nvSpPr>
          <p:cNvPr id="3" name="Text Placeholder 2"/>
          <p:cNvSpPr>
            <a:spLocks noGrp="1"/>
          </p:cNvSpPr>
          <p:nvPr>
            <p:ph type="body" sz="quarter" idx="10"/>
          </p:nvPr>
        </p:nvSpPr>
        <p:spPr/>
        <p:txBody>
          <a:bodyPr>
            <a:normAutofit/>
          </a:bodyPr>
          <a:lstStyle/>
          <a:p>
            <a:r>
              <a:rPr lang="en-US" dirty="0"/>
              <a:t>And You touch the heart of who kills</a:t>
            </a:r>
          </a:p>
          <a:p>
            <a:r>
              <a:rPr lang="en-US" dirty="0"/>
              <a:t>while thinking he’s doing good</a:t>
            </a:r>
            <a:br>
              <a:rPr lang="en-US" dirty="0"/>
            </a:br>
            <a:r>
              <a:rPr lang="en-US" dirty="0"/>
              <a:t>Let Your Holy Spirit shine over and fill his heart with Peace</a:t>
            </a:r>
          </a:p>
        </p:txBody>
      </p:sp>
      <p:sp>
        <p:nvSpPr>
          <p:cNvPr id="4" name="Text Placeholder 3"/>
          <p:cNvSpPr>
            <a:spLocks noGrp="1"/>
          </p:cNvSpPr>
          <p:nvPr>
            <p:ph type="body" sz="quarter" idx="11"/>
          </p:nvPr>
        </p:nvSpPr>
        <p:spPr/>
        <p:txBody>
          <a:bodyPr>
            <a:noAutofit/>
          </a:bodyPr>
          <a:lstStyle/>
          <a:p>
            <a:r>
              <a:rPr lang="en-US" dirty="0" err="1"/>
              <a:t>wiTelmes</a:t>
            </a:r>
            <a:r>
              <a:rPr lang="en-US" dirty="0"/>
              <a:t> ‛Albe </a:t>
            </a:r>
            <a:r>
              <a:rPr lang="en-US" dirty="0" err="1"/>
              <a:t>Llī</a:t>
            </a:r>
            <a:r>
              <a:rPr lang="en-US" dirty="0"/>
              <a:t> </a:t>
            </a:r>
            <a:r>
              <a:rPr lang="en-US" dirty="0" err="1"/>
              <a:t>bYe‛tel</a:t>
            </a:r>
            <a:r>
              <a:rPr lang="en-US" dirty="0"/>
              <a:t> .. </a:t>
            </a:r>
            <a:r>
              <a:rPr lang="en-US" dirty="0" err="1"/>
              <a:t>wiFāker</a:t>
            </a:r>
            <a:r>
              <a:rPr lang="en-US" dirty="0"/>
              <a:t> </a:t>
            </a:r>
            <a:r>
              <a:rPr lang="en-US" dirty="0" err="1"/>
              <a:t>Khēr</a:t>
            </a:r>
            <a:r>
              <a:rPr lang="en-US" dirty="0"/>
              <a:t> </a:t>
            </a:r>
            <a:r>
              <a:rPr lang="en-US" dirty="0" err="1"/>
              <a:t>Huwwa</a:t>
            </a:r>
            <a:r>
              <a:rPr lang="en-US" dirty="0"/>
              <a:t> </a:t>
            </a:r>
            <a:r>
              <a:rPr lang="en-US" dirty="0" err="1"/>
              <a:t>bYe‘mel</a:t>
            </a:r>
            <a:r>
              <a:rPr lang="en-US" dirty="0"/>
              <a:t> </a:t>
            </a:r>
            <a:br>
              <a:rPr lang="en-US" dirty="0"/>
            </a:br>
            <a:r>
              <a:rPr lang="en-US" dirty="0" err="1"/>
              <a:t>wiYushru</a:t>
            </a:r>
            <a:r>
              <a:rPr lang="en-US" dirty="0"/>
              <a:t>‛ </a:t>
            </a:r>
            <a:r>
              <a:rPr lang="en-US" dirty="0" err="1"/>
              <a:t>Rūḥak</a:t>
            </a:r>
            <a:r>
              <a:rPr lang="en-US" dirty="0"/>
              <a:t> </a:t>
            </a:r>
            <a:r>
              <a:rPr lang="en-US" dirty="0" err="1"/>
              <a:t>wiYkammel</a:t>
            </a:r>
            <a:r>
              <a:rPr lang="en-US" dirty="0"/>
              <a:t> .. </a:t>
            </a:r>
            <a:r>
              <a:rPr lang="en-US" dirty="0" err="1"/>
              <a:t>wiYemlāl</a:t>
            </a:r>
            <a:r>
              <a:rPr lang="en-US" dirty="0"/>
              <a:t> ‛Albe </a:t>
            </a:r>
            <a:r>
              <a:rPr lang="en-US" dirty="0" err="1"/>
              <a:t>Salām</a:t>
            </a:r>
            <a:endParaRPr lang="en-US" dirty="0"/>
          </a:p>
        </p:txBody>
      </p:sp>
    </p:spTree>
    <p:extLst>
      <p:ext uri="{BB962C8B-B14F-4D97-AF65-F5344CB8AC3E}">
        <p14:creationId xmlns:p14="http://schemas.microsoft.com/office/powerpoint/2010/main" val="398157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6491"/>
            <a:ext cx="11887200" cy="2423160"/>
          </a:xfrm>
        </p:spPr>
        <p:txBody>
          <a:bodyPr>
            <a:noAutofit/>
          </a:bodyPr>
          <a:lstStyle/>
          <a:p>
            <a:r>
              <a:rPr lang="ar-KW" dirty="0"/>
              <a:t>سَــــــلام .. سَــــــلام</a:t>
            </a:r>
            <a:br>
              <a:rPr lang="ar-KW" dirty="0"/>
            </a:br>
            <a:r>
              <a:rPr lang="ar-KW" dirty="0"/>
              <a:t>لِـشـعْــبِ الــرَّبِّ فــي كُـــلِّ مَــكـــــان</a:t>
            </a:r>
            <a:endParaRPr lang="en-US" dirty="0"/>
          </a:p>
        </p:txBody>
      </p:sp>
      <p:sp>
        <p:nvSpPr>
          <p:cNvPr id="3" name="Text Placeholder 2"/>
          <p:cNvSpPr>
            <a:spLocks noGrp="1"/>
          </p:cNvSpPr>
          <p:nvPr>
            <p:ph type="body" sz="quarter" idx="10"/>
          </p:nvPr>
        </p:nvSpPr>
        <p:spPr>
          <a:xfrm>
            <a:off x="152400" y="4697289"/>
            <a:ext cx="11887200" cy="2103120"/>
          </a:xfrm>
        </p:spPr>
        <p:txBody>
          <a:bodyPr>
            <a:normAutofit/>
          </a:bodyPr>
          <a:lstStyle/>
          <a:p>
            <a:r>
              <a:rPr lang="en-US" dirty="0"/>
              <a:t>Peace .. Peace</a:t>
            </a:r>
          </a:p>
          <a:p>
            <a:r>
              <a:rPr lang="en-US" dirty="0"/>
              <a:t>upon God’s people everywhere</a:t>
            </a:r>
          </a:p>
        </p:txBody>
      </p:sp>
      <p:sp>
        <p:nvSpPr>
          <p:cNvPr id="4" name="Text Placeholder 3"/>
          <p:cNvSpPr>
            <a:spLocks noGrp="1"/>
          </p:cNvSpPr>
          <p:nvPr>
            <p:ph type="body" sz="quarter" idx="11"/>
          </p:nvPr>
        </p:nvSpPr>
        <p:spPr>
          <a:xfrm>
            <a:off x="152400" y="2575029"/>
            <a:ext cx="11887200" cy="2103120"/>
          </a:xfrm>
        </p:spPr>
        <p:txBody>
          <a:bodyPr>
            <a:normAutofit/>
          </a:bodyPr>
          <a:lstStyle/>
          <a:p>
            <a:r>
              <a:rPr lang="en-US" dirty="0" err="1"/>
              <a:t>Salām</a:t>
            </a:r>
            <a:r>
              <a:rPr lang="en-US" dirty="0"/>
              <a:t> .. </a:t>
            </a:r>
            <a:r>
              <a:rPr lang="en-US" dirty="0" err="1"/>
              <a:t>Salām</a:t>
            </a:r>
            <a:r>
              <a:rPr lang="en-US" dirty="0"/>
              <a:t> </a:t>
            </a:r>
            <a:br>
              <a:rPr lang="en-US" dirty="0"/>
            </a:br>
            <a:r>
              <a:rPr lang="en-US" dirty="0" err="1"/>
              <a:t>liSha‘be</a:t>
            </a:r>
            <a:r>
              <a:rPr lang="en-US" dirty="0"/>
              <a:t> </a:t>
            </a:r>
            <a:r>
              <a:rPr lang="en-US" dirty="0" err="1"/>
              <a:t>Rrabbi</a:t>
            </a:r>
            <a:r>
              <a:rPr lang="en-US" dirty="0"/>
              <a:t> </a:t>
            </a:r>
            <a:r>
              <a:rPr lang="en-US" dirty="0" err="1"/>
              <a:t>Fī</a:t>
            </a:r>
            <a:r>
              <a:rPr lang="en-US" dirty="0"/>
              <a:t> </a:t>
            </a:r>
            <a:r>
              <a:rPr lang="en-US" dirty="0" err="1"/>
              <a:t>Kulli</a:t>
            </a:r>
            <a:r>
              <a:rPr lang="en-US" dirty="0"/>
              <a:t> </a:t>
            </a:r>
            <a:r>
              <a:rPr lang="en-US" dirty="0" err="1"/>
              <a:t>Makān</a:t>
            </a:r>
            <a:endParaRPr lang="en-US" dirty="0"/>
          </a:p>
        </p:txBody>
      </p:sp>
    </p:spTree>
    <p:extLst>
      <p:ext uri="{BB962C8B-B14F-4D97-AF65-F5344CB8AC3E}">
        <p14:creationId xmlns:p14="http://schemas.microsoft.com/office/powerpoint/2010/main" val="480051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7621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0 - New Logo - Hymns Template - March 2022" id="{4E6DF174-2C03-4CB2-A817-869D2171CBCE}" vid="{C8F51161-6832-49CF-A882-0637476429C7}"/>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683</TotalTime>
  <Words>485</Words>
  <Application>Microsoft Office PowerPoint</Application>
  <PresentationFormat>Widescreen</PresentationFormat>
  <Paragraphs>40</Paragraphs>
  <Slides>11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Calibri</vt:lpstr>
      <vt:lpstr>Calibri Light</vt:lpstr>
      <vt:lpstr>Times New Roman</vt:lpstr>
      <vt:lpstr>5_Office Theme</vt:lpstr>
      <vt:lpstr>1_Office Theme</vt:lpstr>
      <vt:lpstr>سَــلامَــك فــاقِ الـعُــقــول</vt:lpstr>
      <vt:lpstr>سـلامَــك فـاقِ العُـقـول .. فينا ومُـش مُـمكِـن يِـزول مَــهْـمـا الـعَـــدُوِّ بـيـقـول .. مـالـي حَـيـاتْــنـا سَــلام</vt:lpstr>
      <vt:lpstr>سَــــــلام .. سَــــــلام لِـشـعْــبِ الــرَّبِّ فــي كُـــلِّ مَــكـــــان</vt:lpstr>
      <vt:lpstr>وحَـتَّى إِن تاهِـت رِجْـلـيـنا .. دَه روحَك فينا وحَوالينا بيـرُدِّ نْـفـوسْـنا ويِـهْـديـنا .. ويِـمْـلا قـلوبْــنا سَــلام</vt:lpstr>
      <vt:lpstr>سَــــــلام .. سَــــــلام لِـشـعْــبِ الــرَّبِّ فــي كُـــلِّ مَــكـــــان</vt:lpstr>
      <vt:lpstr>سَــلامَ الله سِـبْـتُـه لينا .. مُـش زَيِّ العالـم تِـدِّيـنـا وِمادام روحَـك عايش فينا .. شعـبَـك دايـمًا فـي سَلام</vt:lpstr>
      <vt:lpstr>سَــــــلام .. سَــــــلام لِـشـعْــبِ الــرَّبِّ فــي كُـــلِّ مَــكـــــان</vt:lpstr>
      <vt:lpstr>مِن لُبنان، فلسطين وسوريا .. مِالعراق، ومصر أمِّ الدُّنيا مْـنِـتْـرَجَّـاك يا رَبّ بالثانية .. تْـعَــزِّي فـي وِسْـطِ آلام</vt:lpstr>
      <vt:lpstr>وتِلمِس قلبِ اللي بيقتِـل .. وِفاكِر خير هُـوَّ بيعْمِل ويُـشرُق روحَك ويكمِّـل .. ويـمـلا القـلـبِ سَـلام</vt:lpstr>
      <vt:lpstr>سَــــــلام .. سَــــــلام لِـشـعْــبِ الــرَّبِّ فــي كُـــلِّ مَــكـــــان</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Wā Ḥabībī - وا حبيبي</dc:title>
  <dc:subject>Oh My Beloved</dc:subject>
  <dc:creator>Nizar Fares</dc:creator>
  <cp:lastModifiedBy>Pascale Hage</cp:lastModifiedBy>
  <cp:revision>172</cp:revision>
  <dcterms:created xsi:type="dcterms:W3CDTF">2014-06-01T05:24:09Z</dcterms:created>
  <dcterms:modified xsi:type="dcterms:W3CDTF">2025-08-19T08:29:33Z</dcterms:modified>
  <cp:category/>
</cp:coreProperties>
</file>