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2" r:id="rId1"/>
    <p:sldMasterId id="2147483663" r:id="rId2"/>
  </p:sldMasterIdLst>
  <p:notesMasterIdLst>
    <p:notesMasterId r:id="rId22"/>
  </p:notesMasterIdLst>
  <p:handoutMasterIdLst>
    <p:handoutMasterId r:id="rId23"/>
  </p:handoutMasterIdLst>
  <p:sldIdLst>
    <p:sldId id="350" r:id="rId3"/>
    <p:sldId id="353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352" r:id="rId13"/>
    <p:sldId id="266" r:id="rId14"/>
    <p:sldId id="267" r:id="rId15"/>
    <p:sldId id="278" r:id="rId16"/>
    <p:sldId id="279" r:id="rId17"/>
    <p:sldId id="280" r:id="rId18"/>
    <p:sldId id="281" r:id="rId19"/>
    <p:sldId id="282" r:id="rId20"/>
    <p:sldId id="349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901" autoAdjust="0"/>
    <p:restoredTop sz="94681"/>
  </p:normalViewPr>
  <p:slideViewPr>
    <p:cSldViewPr snapToGrid="0" snapToObjects="1">
      <p:cViewPr varScale="1">
        <p:scale>
          <a:sx n="100" d="100"/>
          <a:sy n="100" d="100"/>
        </p:scale>
        <p:origin x="560" y="6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2707"/>
    </p:cViewPr>
  </p:sorter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13/09/2025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13/09/2025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03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705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411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4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72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  <a:prstGeom prst="rect">
            <a:avLst/>
          </a:prstGeom>
        </p:spPr>
        <p:txBody>
          <a:bodyPr vert="horz" lIns="0" tIns="45720" rIns="0" bIns="45720" rtlCol="0" anchor="ctr" anchorCtr="0">
            <a:noAutofit/>
          </a:bodyPr>
          <a:lstStyle>
            <a:lvl1pPr rtl="1">
              <a:lnSpc>
                <a:spcPct val="120000"/>
              </a:lnSpc>
              <a:defRPr sz="54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44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6664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2860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2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95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16530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011680"/>
          </a:xfrm>
          <a:prstGeom prst="rect">
            <a:avLst/>
          </a:prstGeom>
        </p:spPr>
        <p:txBody>
          <a:bodyPr vert="horz" lIns="0" tIns="45720" rIns="274320" bIns="45720" rtlCol="0" anchor="ctr" anchorCtr="0">
            <a:no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73876"/>
            <a:ext cx="11887200" cy="1292601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104104"/>
            <a:ext cx="11887200" cy="201168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5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388C411-9D8B-02C1-BA7E-BB34A1BF982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58402" y="4153362"/>
            <a:ext cx="11887200" cy="1292225"/>
          </a:xfrm>
          <a:prstGeom prst="rect">
            <a:avLst/>
          </a:prstGeom>
        </p:spPr>
        <p:txBody>
          <a:bodyPr anchor="ctr" anchorCtr="0"/>
          <a:lstStyle>
            <a:lvl1pPr>
              <a:defRPr lang="en-US" sz="3600" b="0" i="0" kern="12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>
              <a:defRPr lang="en-US" sz="3600" b="0" i="0" kern="12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</a:lstStyle>
          <a:p>
            <a:pPr marL="0" lvl="0" indent="0" algn="ctr" defTabSz="3429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53952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27433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27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00420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7" y="4655471"/>
            <a:ext cx="6149009" cy="731520"/>
          </a:xfrm>
          <a:prstGeom prst="rect">
            <a:avLst/>
          </a:prstGeom>
        </p:spPr>
        <p:txBody>
          <a:bodyPr vert="horz" wrap="none" lIns="68580" tIns="34290" rIns="68580" bIns="3429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2700" dirty="0"/>
              <a:t>مِــنَ الـتَّـعَــنِّــي إِلــى الـتَّـغَــنِّــي</a:t>
            </a:r>
            <a:endParaRPr lang="en-US" sz="27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7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7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24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7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131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34336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23689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1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1"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38264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01039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10649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3.jpg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42129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62" r:id="rId7"/>
    <p:sldLayoutId id="2147483659" r:id="rId8"/>
    <p:sldLayoutId id="2147483660" r:id="rId9"/>
    <p:sldLayoutId id="2147483661" r:id="rId10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342900" rtl="0" eaLnBrk="1" latinLnBrk="0" hangingPunct="1">
        <a:spcBef>
          <a:spcPct val="0"/>
        </a:spcBef>
        <a:buNone/>
        <a:defRPr sz="3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3429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6858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0287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3716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6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907127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731834-0603-B7D8-0F1B-360496408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</p:spPr>
        <p:txBody>
          <a:bodyPr/>
          <a:lstStyle/>
          <a:p>
            <a:r>
              <a:rPr lang="ar-SA" dirty="0"/>
              <a:t>نَـــفــســي إِلَــيــكَ تَــتــوقُ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BA4F51-2E6D-EE1F-104F-6F14BB5A4C0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2289837"/>
            <a:ext cx="11887200" cy="830997"/>
          </a:xfrm>
        </p:spPr>
        <p:txBody>
          <a:bodyPr/>
          <a:lstStyle/>
          <a:p>
            <a:r>
              <a:rPr lang="en-US" dirty="0"/>
              <a:t>My Soul Longs For You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2A94E65-642B-FFAE-F0D8-925310AC03D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</p:spPr>
        <p:txBody>
          <a:bodyPr/>
          <a:lstStyle/>
          <a:p>
            <a:r>
              <a:rPr lang="en-US" dirty="0" err="1"/>
              <a:t>Nafsī</a:t>
            </a:r>
            <a:r>
              <a:rPr lang="en-US" dirty="0"/>
              <a:t> ‛</a:t>
            </a:r>
            <a:r>
              <a:rPr lang="en-US" dirty="0" err="1"/>
              <a:t>Elayka</a:t>
            </a:r>
            <a:r>
              <a:rPr lang="en-US" dirty="0"/>
              <a:t> </a:t>
            </a:r>
            <a:r>
              <a:rPr lang="en-US" dirty="0" err="1"/>
              <a:t>Tatūqu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9375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395AF2C0-0079-53A0-128B-3D299EDD7D1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Arranged by: Kamal </a:t>
            </a:r>
            <a:r>
              <a:rPr lang="en-US" dirty="0" err="1"/>
              <a:t>Saikaly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D62456-77E5-8682-98D3-5E1D908017E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err="1"/>
              <a:t>Tawzīʻ</a:t>
            </a:r>
            <a:r>
              <a:rPr lang="en-US" dirty="0"/>
              <a:t>: Kamal </a:t>
            </a:r>
            <a:r>
              <a:rPr lang="en-US" dirty="0" err="1"/>
              <a:t>Saikaly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8C0B45-B0FC-0B6F-1D4A-AA5E35F1057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Recorded by: ID Studios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79CE3A8-13FF-9EC6-B1B9-7BA322E5B8EF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 err="1"/>
              <a:t>Tasjīl</a:t>
            </a:r>
            <a:r>
              <a:rPr lang="en-US" dirty="0"/>
              <a:t>: ID Studios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B0F61EF3-6E0D-158B-2B30-ECA5947963E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ar-SA" dirty="0"/>
              <a:t>توزيع: كمال سيقلي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39A09077-20D1-46BF-C9FD-E0DBE0A7B7E8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ar-SA" dirty="0"/>
              <a:t>تسجيل: </a:t>
            </a:r>
            <a:r>
              <a:rPr lang="en-US" dirty="0"/>
              <a:t>ID Studios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512DF7A3-933F-3463-A535-F378BD721DC1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52400" y="2015072"/>
            <a:ext cx="11902440" cy="640080"/>
          </a:xfrm>
        </p:spPr>
        <p:txBody>
          <a:bodyPr/>
          <a:lstStyle/>
          <a:p>
            <a:r>
              <a:rPr lang="en-US" dirty="0"/>
              <a:t>Lyrics and Music by: Yazan </a:t>
            </a:r>
            <a:r>
              <a:rPr lang="en-US" dirty="0" err="1"/>
              <a:t>Mazahri</a:t>
            </a:r>
            <a:endParaRPr lang="en-US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77A32206-85C0-C5A1-D2DC-982EF7C5206A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152400" y="1253490"/>
            <a:ext cx="11902440" cy="640080"/>
          </a:xfrm>
        </p:spPr>
        <p:txBody>
          <a:bodyPr/>
          <a:lstStyle/>
          <a:p>
            <a:r>
              <a:rPr lang="en-US" dirty="0" err="1"/>
              <a:t>Kalimāt</a:t>
            </a:r>
            <a:r>
              <a:rPr lang="en-US" dirty="0"/>
              <a:t> </a:t>
            </a:r>
            <a:r>
              <a:rPr lang="en-US" dirty="0" err="1"/>
              <a:t>waTalḥīn</a:t>
            </a:r>
            <a:r>
              <a:rPr lang="en-US" dirty="0"/>
              <a:t>: Yazan </a:t>
            </a:r>
            <a:r>
              <a:rPr lang="en-US" dirty="0" err="1"/>
              <a:t>Mazahri</a:t>
            </a:r>
            <a:endParaRPr lang="en-US" dirty="0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D7977A2F-FEE4-CBD3-9D56-49BDAFD6C625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146972" y="520718"/>
            <a:ext cx="11902440" cy="640080"/>
          </a:xfrm>
        </p:spPr>
        <p:txBody>
          <a:bodyPr/>
          <a:lstStyle/>
          <a:p>
            <a:r>
              <a:rPr lang="ar-SA" dirty="0"/>
              <a:t>كلمات وتلحين: يَـزَن مَزاهري</a:t>
            </a:r>
          </a:p>
        </p:txBody>
      </p:sp>
    </p:spTree>
    <p:extLst>
      <p:ext uri="{BB962C8B-B14F-4D97-AF65-F5344CB8AC3E}">
        <p14:creationId xmlns:p14="http://schemas.microsoft.com/office/powerpoint/2010/main" val="224628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D64912-3687-4737-86B7-FF87A27E09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مُــنــذُ أَن رَبِّـــي افـتَــرَقــنــا </a:t>
            </a:r>
            <a:br>
              <a:rPr lang="ar-KW" dirty="0"/>
            </a:br>
            <a:r>
              <a:rPr lang="ar-KW" dirty="0"/>
              <a:t>فَـــوْقَ قِــمَّـــةِ الــزَّيــتـــــون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1CFD6A-12EE-46FC-84EA-8D921850075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Lord, since we scattered </a:t>
            </a:r>
            <a:br>
              <a:rPr lang="en-US" dirty="0"/>
            </a:br>
            <a:r>
              <a:rPr lang="en-US" dirty="0"/>
              <a:t>on the Mount of Olives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FB2415B-559B-4568-A89F-FA8835BA024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Mundhu</a:t>
            </a:r>
            <a:r>
              <a:rPr lang="en-US" dirty="0"/>
              <a:t> ‛An </a:t>
            </a:r>
            <a:r>
              <a:rPr lang="en-US" dirty="0" err="1"/>
              <a:t>Rabbī</a:t>
            </a:r>
            <a:r>
              <a:rPr lang="en-US" dirty="0"/>
              <a:t> </a:t>
            </a:r>
            <a:r>
              <a:rPr lang="en-US" dirty="0" err="1"/>
              <a:t>Eftaraqnā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Fawqa</a:t>
            </a:r>
            <a:r>
              <a:rPr lang="en-US" dirty="0"/>
              <a:t> </a:t>
            </a:r>
            <a:r>
              <a:rPr lang="en-US" dirty="0" err="1"/>
              <a:t>Qemmate</a:t>
            </a:r>
            <a:r>
              <a:rPr lang="en-US" dirty="0"/>
              <a:t> </a:t>
            </a:r>
            <a:r>
              <a:rPr lang="en-US" dirty="0" err="1"/>
              <a:t>Zzaytūn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5376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08D425-C06C-4F98-9DFA-C8550E77CF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مُــنــذُ ذا فــي بَــيْــتِ عَــنــيـــا </a:t>
            </a:r>
            <a:br>
              <a:rPr lang="ar-KW" dirty="0"/>
            </a:br>
            <a:r>
              <a:rPr lang="ar-KW" dirty="0"/>
              <a:t>نَـــفــســـــي إِلَــيــــكَ تَــتــــوق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3CDB0A-59DF-4022-96E3-B6D9B1E9B73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Since we met at Bethany</a:t>
            </a:r>
          </a:p>
          <a:p>
            <a:r>
              <a:rPr lang="en-US" dirty="0"/>
              <a:t>My soul has been longing for You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A236361-251A-4EF1-A62E-D6FB4B86897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Mundhu</a:t>
            </a:r>
            <a:r>
              <a:rPr lang="en-US" dirty="0"/>
              <a:t> </a:t>
            </a:r>
            <a:r>
              <a:rPr lang="en-US" dirty="0" err="1"/>
              <a:t>Dhā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Bayte</a:t>
            </a:r>
            <a:r>
              <a:rPr lang="en-US" dirty="0"/>
              <a:t> ‘</a:t>
            </a:r>
            <a:r>
              <a:rPr lang="en-US" dirty="0" err="1"/>
              <a:t>Anyā</a:t>
            </a:r>
            <a:br>
              <a:rPr lang="en-US" dirty="0"/>
            </a:br>
            <a:r>
              <a:rPr lang="en-US" dirty="0" err="1"/>
              <a:t>Nafsī</a:t>
            </a:r>
            <a:r>
              <a:rPr lang="en-US" dirty="0"/>
              <a:t> ‛</a:t>
            </a:r>
            <a:r>
              <a:rPr lang="en-US" dirty="0" err="1"/>
              <a:t>Elayka</a:t>
            </a:r>
            <a:r>
              <a:rPr lang="en-US" dirty="0"/>
              <a:t> </a:t>
            </a:r>
            <a:r>
              <a:rPr lang="en-US" dirty="0" err="1"/>
              <a:t>Tatūq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6941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B60D77-2958-4D33-90F2-9255F5D7B3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هُـــوَذا عَـلَـى الـصَّـفــصــافِ </a:t>
            </a:r>
            <a:br>
              <a:rPr lang="ar-KW" dirty="0"/>
            </a:br>
            <a:r>
              <a:rPr lang="ar-KW" dirty="0"/>
              <a:t>عُــلِّــقَـــــت قــيــثــارَتــــــــي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80EF890-FE2F-4C34-BAD9-5E9AC0E4848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Behold on the willow tree, </a:t>
            </a:r>
            <a:br>
              <a:rPr lang="en-US" dirty="0"/>
            </a:br>
            <a:r>
              <a:rPr lang="en-US" dirty="0"/>
              <a:t>I placed my instrument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59222C-CBAF-4CD1-A2A9-16C9E3CE8CC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Huwadhā</a:t>
            </a:r>
            <a:r>
              <a:rPr lang="en-US" dirty="0"/>
              <a:t> ‘</a:t>
            </a:r>
            <a:r>
              <a:rPr lang="en-US" dirty="0" err="1"/>
              <a:t>Alā</a:t>
            </a:r>
            <a:r>
              <a:rPr lang="en-US" dirty="0"/>
              <a:t> </a:t>
            </a:r>
            <a:r>
              <a:rPr lang="en-US" dirty="0" err="1"/>
              <a:t>Ṣṣafṣāfi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‘</a:t>
            </a:r>
            <a:r>
              <a:rPr lang="en-US" dirty="0" err="1"/>
              <a:t>Ulliqat</a:t>
            </a:r>
            <a:r>
              <a:rPr lang="en-US" dirty="0"/>
              <a:t> </a:t>
            </a:r>
            <a:r>
              <a:rPr lang="en-US" dirty="0" err="1"/>
              <a:t>Qīthāratī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6193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25D55F-AFC9-4453-A059-6A2E4EE813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/>
          <a:lstStyle/>
          <a:p>
            <a:r>
              <a:rPr lang="ar-KW" dirty="0"/>
              <a:t>كَــيْــفَ يَــلَــذُّ نَـشـيــدي دونَــــكَ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6F98EA-9020-49B4-99EB-02F9EA8D41C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/>
          <a:lstStyle/>
          <a:p>
            <a:r>
              <a:rPr lang="en-US" dirty="0"/>
              <a:t>How could my song chant without You?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D921A1C-FAB3-44E9-A85F-C3AA9A1DFFC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/>
          <a:lstStyle/>
          <a:p>
            <a:r>
              <a:rPr lang="en-US" dirty="0" err="1"/>
              <a:t>Kayfa</a:t>
            </a:r>
            <a:r>
              <a:rPr lang="en-US" dirty="0"/>
              <a:t> Yaladhu </a:t>
            </a:r>
            <a:r>
              <a:rPr lang="en-US" dirty="0" err="1"/>
              <a:t>Nashīdī</a:t>
            </a:r>
            <a:r>
              <a:rPr lang="en-US" dirty="0"/>
              <a:t> </a:t>
            </a:r>
            <a:r>
              <a:rPr lang="en-US" dirty="0" err="1"/>
              <a:t>Dūnaka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4718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DCE5ED-7381-419D-8292-5F9A2D46CB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نَــفــســــي إِلَــيـــكَ تَــتـــوقُ</a:t>
            </a:r>
            <a:br>
              <a:rPr lang="ar-KW" dirty="0"/>
            </a:br>
            <a:r>
              <a:rPr lang="ar-KW" dirty="0"/>
              <a:t>نَـــفْـــسُــــكَ لِـــيَ تَـــتــــوقْ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4A6C1E-7833-43E2-9DF1-EA4FE697128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/>
          <a:lstStyle/>
          <a:p>
            <a:r>
              <a:rPr lang="en-US" dirty="0"/>
              <a:t>My soul longs for You and Your soul for me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6433CFB-78A9-4C5B-96EA-1B5EC0F07C8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Nafsī</a:t>
            </a:r>
            <a:r>
              <a:rPr lang="en-US" dirty="0"/>
              <a:t> ‛</a:t>
            </a:r>
            <a:r>
              <a:rPr lang="en-US" dirty="0" err="1"/>
              <a:t>Elayka</a:t>
            </a:r>
            <a:r>
              <a:rPr lang="en-US" dirty="0"/>
              <a:t> </a:t>
            </a:r>
            <a:r>
              <a:rPr lang="en-US" dirty="0" err="1"/>
              <a:t>Tatūqu</a:t>
            </a:r>
            <a:br>
              <a:rPr lang="en-US" dirty="0"/>
            </a:br>
            <a:r>
              <a:rPr lang="en-US" dirty="0" err="1"/>
              <a:t>Nafsuka</a:t>
            </a:r>
            <a:r>
              <a:rPr lang="en-US" dirty="0"/>
              <a:t> Liya </a:t>
            </a:r>
            <a:r>
              <a:rPr lang="en-US" dirty="0" err="1"/>
              <a:t>Tatūq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5883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8BDB87-E3BB-4686-93E4-C83595DC6F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مِـثـلَـما كُـلُّ الأيـائِــلْ إِلـى الـمــاءِ تَــتــوق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C376C66-4FBF-4C25-9854-EABC78684D6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/>
          <a:lstStyle/>
          <a:p>
            <a:r>
              <a:rPr lang="en-US" dirty="0"/>
              <a:t>As the deer pant for the water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721FFAA-8419-4A0F-9981-D8C606FC537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Mithlamā</a:t>
            </a:r>
            <a:r>
              <a:rPr lang="en-US" dirty="0"/>
              <a:t> </a:t>
            </a:r>
            <a:r>
              <a:rPr lang="en-US" dirty="0" err="1"/>
              <a:t>Kullul</a:t>
            </a:r>
            <a:r>
              <a:rPr lang="en-US" dirty="0"/>
              <a:t> ‛</a:t>
            </a:r>
            <a:r>
              <a:rPr lang="en-US" dirty="0" err="1"/>
              <a:t>Ayā‛el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Elāl</a:t>
            </a:r>
            <a:r>
              <a:rPr lang="en-US" dirty="0"/>
              <a:t> </a:t>
            </a:r>
            <a:r>
              <a:rPr lang="en-US" dirty="0" err="1"/>
              <a:t>Mā‛e</a:t>
            </a:r>
            <a:r>
              <a:rPr lang="en-US" dirty="0"/>
              <a:t> </a:t>
            </a:r>
            <a:r>
              <a:rPr lang="en-US" dirty="0" err="1"/>
              <a:t>Tatūq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5019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948AF1-DF6C-421E-807F-249122B5D8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مَــلأَ الـشَّـــوْقُ كِـيــانــــي </a:t>
            </a:r>
            <a:br>
              <a:rPr lang="ar-KW" dirty="0"/>
            </a:br>
            <a:r>
              <a:rPr lang="ar-KW" dirty="0"/>
              <a:t>مَــتَــى رَبِّـــي سَــتَـعــــود؟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26658F-D2DA-4841-86F7-9464357AEB9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I cannot wait to see You, oh Lord </a:t>
            </a:r>
            <a:br>
              <a:rPr lang="en-US" dirty="0"/>
            </a:br>
            <a:r>
              <a:rPr lang="en-US" dirty="0"/>
              <a:t>When will You be back?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369B74C-373B-4D42-8A16-23570C7D4F6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Mala‛a</a:t>
            </a:r>
            <a:r>
              <a:rPr lang="en-US" dirty="0"/>
              <a:t> Shawqu </a:t>
            </a:r>
            <a:r>
              <a:rPr lang="en-US" dirty="0" err="1"/>
              <a:t>Kiyānī</a:t>
            </a:r>
            <a:br>
              <a:rPr lang="en-US" dirty="0"/>
            </a:br>
            <a:r>
              <a:rPr lang="en-US" dirty="0" err="1"/>
              <a:t>Matā</a:t>
            </a:r>
            <a:r>
              <a:rPr lang="en-US" dirty="0"/>
              <a:t> </a:t>
            </a:r>
            <a:r>
              <a:rPr lang="en-US" dirty="0" err="1"/>
              <a:t>Rabbī</a:t>
            </a:r>
            <a:r>
              <a:rPr lang="en-US" dirty="0"/>
              <a:t> </a:t>
            </a:r>
            <a:r>
              <a:rPr lang="en-US" dirty="0" err="1"/>
              <a:t>saTa‘ūd</a:t>
            </a:r>
            <a:r>
              <a:rPr lang="en-US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774259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393316-0895-40C0-BEAB-8173B9BEBE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مَــتَــى تَـرْجِــعَــنَّ حَـبـيـبـــي إِلَـــيّ؟!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0DF0BCB-CDF1-45BA-B8BF-A265413C571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/>
          <a:lstStyle/>
          <a:p>
            <a:r>
              <a:rPr lang="en-US" dirty="0"/>
              <a:t>Oh my Beloved Lord, when will You return?!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2EF650-64E7-4916-B9E3-5F1DC52BD98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/>
          <a:lstStyle/>
          <a:p>
            <a:r>
              <a:rPr lang="en-US" dirty="0" err="1"/>
              <a:t>Matā</a:t>
            </a:r>
            <a:r>
              <a:rPr lang="en-US" dirty="0"/>
              <a:t> </a:t>
            </a:r>
            <a:r>
              <a:rPr lang="en-US" dirty="0" err="1"/>
              <a:t>Tarje‘anna</a:t>
            </a:r>
            <a:r>
              <a:rPr lang="en-US" dirty="0"/>
              <a:t> </a:t>
            </a:r>
            <a:r>
              <a:rPr lang="en-US" dirty="0" err="1"/>
              <a:t>Ḥabībī</a:t>
            </a:r>
            <a:r>
              <a:rPr lang="en-US" dirty="0"/>
              <a:t> ‛Elay?!</a:t>
            </a:r>
          </a:p>
        </p:txBody>
      </p:sp>
    </p:spTree>
    <p:extLst>
      <p:ext uri="{BB962C8B-B14F-4D97-AF65-F5344CB8AC3E}">
        <p14:creationId xmlns:p14="http://schemas.microsoft.com/office/powerpoint/2010/main" val="3035879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1BA06F-CC7C-494C-A3A2-D2106231D4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مِــثــلَــمــا نَــفــسُ الـغَــريـــبِ </a:t>
            </a:r>
            <a:br>
              <a:rPr lang="ar-KW" dirty="0"/>
            </a:br>
            <a:r>
              <a:rPr lang="ar-KW" dirty="0"/>
              <a:t>إِلَـــى رُؤيَــــــةِ الـــدِّيــــــــــار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B05EE4-8873-4DD7-BAE4-98E842ABF2D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/>
          <a:lstStyle/>
          <a:p>
            <a:r>
              <a:rPr lang="en-US" dirty="0"/>
              <a:t>As a stranger longs to go home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103DDB8-9FB6-4731-AE88-6ADB08F63AC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Mithlamā</a:t>
            </a:r>
            <a:r>
              <a:rPr lang="en-US" dirty="0"/>
              <a:t> </a:t>
            </a:r>
            <a:r>
              <a:rPr lang="en-US" dirty="0" err="1"/>
              <a:t>Nafsul</a:t>
            </a:r>
            <a:r>
              <a:rPr lang="en-US" dirty="0"/>
              <a:t> </a:t>
            </a:r>
            <a:r>
              <a:rPr lang="en-US" dirty="0" err="1"/>
              <a:t>Ghrībi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Elā</a:t>
            </a:r>
            <a:r>
              <a:rPr lang="en-US" dirty="0"/>
              <a:t> </a:t>
            </a:r>
            <a:r>
              <a:rPr lang="en-US" dirty="0" err="1"/>
              <a:t>Ru‛yate</a:t>
            </a:r>
            <a:r>
              <a:rPr lang="en-US" dirty="0"/>
              <a:t> </a:t>
            </a:r>
            <a:r>
              <a:rPr lang="en-US" dirty="0" err="1"/>
              <a:t>Ddiyār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9133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2B693C-F040-4010-9295-E3FE87C86A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مِــثْـــلَــمــا قَــلــبُ الأَحِــبَّــة </a:t>
            </a:r>
            <a:br>
              <a:rPr lang="ar-KW" dirty="0"/>
            </a:br>
            <a:r>
              <a:rPr lang="ar-KW" dirty="0"/>
              <a:t>يَـــشــتـــــــــاقُ لِــلِّـــقـــــــاء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5F8D3C-07AC-4AF4-938F-A4F7CA9A4A9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/>
          <a:lstStyle/>
          <a:p>
            <a:r>
              <a:rPr lang="en-US" dirty="0"/>
              <a:t>As the loving hearts long for reunion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EEBA81B-1EE3-4888-B5B3-69BE2E4250D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Mithlamā</a:t>
            </a:r>
            <a:r>
              <a:rPr lang="en-US" dirty="0"/>
              <a:t> </a:t>
            </a:r>
            <a:r>
              <a:rPr lang="en-US" dirty="0" err="1"/>
              <a:t>Qalbul</a:t>
            </a:r>
            <a:r>
              <a:rPr lang="en-US" dirty="0"/>
              <a:t> ‛</a:t>
            </a:r>
            <a:r>
              <a:rPr lang="en-US" dirty="0" err="1"/>
              <a:t>Aḥibba</a:t>
            </a:r>
            <a:br>
              <a:rPr lang="en-US" dirty="0"/>
            </a:br>
            <a:r>
              <a:rPr lang="en-US" dirty="0" err="1"/>
              <a:t>Yashtāqu</a:t>
            </a:r>
            <a:r>
              <a:rPr lang="en-US" dirty="0"/>
              <a:t> </a:t>
            </a:r>
            <a:r>
              <a:rPr lang="en-US" dirty="0" err="1"/>
              <a:t>liLliqā</a:t>
            </a:r>
            <a:r>
              <a:rPr lang="en-US" dirty="0"/>
              <a:t>‛</a:t>
            </a:r>
          </a:p>
        </p:txBody>
      </p:sp>
    </p:spTree>
    <p:extLst>
      <p:ext uri="{BB962C8B-B14F-4D97-AF65-F5344CB8AC3E}">
        <p14:creationId xmlns:p14="http://schemas.microsoft.com/office/powerpoint/2010/main" val="1787237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1E7A44-9AFC-4695-9A97-3FF7FF38FF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هــكـــذا تـهــيـــمُ نَــفـســــي </a:t>
            </a:r>
            <a:br>
              <a:rPr lang="ar-KW" dirty="0"/>
            </a:br>
            <a:r>
              <a:rPr lang="ar-KW" dirty="0"/>
              <a:t>بِــلَهــيـــبِ الـشَّـــوْقِ لَـــــك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0EA9085-BE51-4BD2-B2DD-B02F4E3FDB7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My soul longs for You </a:t>
            </a:r>
            <a:br>
              <a:rPr lang="en-US" dirty="0"/>
            </a:br>
            <a:r>
              <a:rPr lang="en-US" dirty="0"/>
              <a:t>with an indescribable desire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7A50F7B-C0F4-41BD-AD9B-D457DCBE6BF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Hākadhā</a:t>
            </a:r>
            <a:r>
              <a:rPr lang="en-US" dirty="0"/>
              <a:t> </a:t>
            </a:r>
            <a:r>
              <a:rPr lang="en-US" dirty="0" err="1"/>
              <a:t>Tahīmu</a:t>
            </a:r>
            <a:r>
              <a:rPr lang="en-US" dirty="0"/>
              <a:t> </a:t>
            </a:r>
            <a:r>
              <a:rPr lang="en-US" dirty="0" err="1"/>
              <a:t>Nafsī</a:t>
            </a:r>
            <a:br>
              <a:rPr lang="en-US" dirty="0"/>
            </a:br>
            <a:r>
              <a:rPr lang="en-US" dirty="0" err="1"/>
              <a:t>biLahībi</a:t>
            </a:r>
            <a:r>
              <a:rPr lang="en-US" dirty="0"/>
              <a:t> Shawqi Lak</a:t>
            </a:r>
          </a:p>
        </p:txBody>
      </p:sp>
    </p:spTree>
    <p:extLst>
      <p:ext uri="{BB962C8B-B14F-4D97-AF65-F5344CB8AC3E}">
        <p14:creationId xmlns:p14="http://schemas.microsoft.com/office/powerpoint/2010/main" val="973430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393316-0895-40C0-BEAB-8173B9BEBE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مَــتَــى تَـرْجِــعَــنَّ حَـبـيـبـــي إِلَـــيّ؟!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0DF0BCB-CDF1-45BA-B8BF-A265413C571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/>
          <a:lstStyle/>
          <a:p>
            <a:r>
              <a:rPr lang="en-US" dirty="0"/>
              <a:t>Oh my Beloved Lord, when will You return?!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2EF650-64E7-4916-B9E3-5F1DC52BD98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/>
          <a:lstStyle/>
          <a:p>
            <a:r>
              <a:rPr lang="en-US" dirty="0" err="1"/>
              <a:t>Matā</a:t>
            </a:r>
            <a:r>
              <a:rPr lang="en-US" dirty="0"/>
              <a:t> </a:t>
            </a:r>
            <a:r>
              <a:rPr lang="en-US" dirty="0" err="1"/>
              <a:t>Tarje‘anna</a:t>
            </a:r>
            <a:r>
              <a:rPr lang="en-US" dirty="0"/>
              <a:t> </a:t>
            </a:r>
            <a:r>
              <a:rPr lang="en-US" dirty="0" err="1"/>
              <a:t>Ḥabībī</a:t>
            </a:r>
            <a:r>
              <a:rPr lang="en-US" dirty="0"/>
              <a:t> ‛Elay?!</a:t>
            </a:r>
          </a:p>
        </p:txBody>
      </p:sp>
    </p:spTree>
    <p:extLst>
      <p:ext uri="{BB962C8B-B14F-4D97-AF65-F5344CB8AC3E}">
        <p14:creationId xmlns:p14="http://schemas.microsoft.com/office/powerpoint/2010/main" val="1579390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DCE5ED-7381-419D-8292-5F9A2D46CB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/>
              <a:t>نَــفــســــي إِلَــيـــكَ تَــتـــوقُ</a:t>
            </a:r>
            <a:br>
              <a:rPr lang="ar-KW"/>
            </a:br>
            <a:r>
              <a:rPr lang="ar-KW"/>
              <a:t>نَـــفْـــسُــــكَ لِـــيَ تَـــتــــوقْ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4A6C1E-7833-43E2-9DF1-EA4FE697128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/>
          <a:lstStyle/>
          <a:p>
            <a:r>
              <a:rPr lang="en-US"/>
              <a:t>My soul longs for You and Your soul for me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6433CFB-78A9-4C5B-96EA-1B5EC0F07C8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/>
              <a:t>Nafsī ‛Elayka Tatūqu</a:t>
            </a:r>
            <a:br>
              <a:rPr lang="en-US"/>
            </a:br>
            <a:r>
              <a:rPr lang="en-US"/>
              <a:t>Nafsuka Liya Tatūq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0948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8BDB87-E3BB-4686-93E4-C83595DC6F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/>
              <a:t>مِـثـلَـما كُـلُّ الأيـائِــلْ إِلـى الـمــاءِ تَــتــوق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C376C66-4FBF-4C25-9854-EABC78684D6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/>
          <a:lstStyle/>
          <a:p>
            <a:r>
              <a:rPr lang="en-US"/>
              <a:t>As the deer pant for the water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721FFAA-8419-4A0F-9981-D8C606FC537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/>
              <a:t>Mithlamā Kullul ‛Ayā‛el </a:t>
            </a:r>
            <a:br>
              <a:rPr lang="en-US"/>
            </a:br>
            <a:r>
              <a:rPr lang="en-US"/>
              <a:t>‛Elāl Mā‛e Tatūq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1222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948AF1-DF6C-421E-807F-249122B5D8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/>
              <a:t>مَــلأَ الـشَّـــوْقُ كِـيــانــــي </a:t>
            </a:r>
            <a:br>
              <a:rPr lang="ar-KW"/>
            </a:br>
            <a:r>
              <a:rPr lang="ar-KW"/>
              <a:t>مَــتَــى رَبِّـــي سَــتَـعــــود؟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26658F-D2DA-4841-86F7-9464357AEB9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/>
              <a:t>I cannot wait to see You, oh Lord </a:t>
            </a:r>
            <a:br>
              <a:rPr lang="en-US"/>
            </a:br>
            <a:r>
              <a:rPr lang="en-US"/>
              <a:t>When will You be back?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369B74C-373B-4D42-8A16-23570C7D4F6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/>
              <a:t>Mala‛a Shawqu Kiyānī</a:t>
            </a:r>
            <a:br>
              <a:rPr lang="en-US"/>
            </a:br>
            <a:r>
              <a:rPr lang="en-US"/>
              <a:t>Matā Rabbī saTa‘ūd?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6970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393316-0895-40C0-BEAB-8173B9BEBE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/>
              <a:t>مَــتَــى تَـرْجِــعَــنَّ حَـبـيـبـــي إِلَـــيّ؟!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0DF0BCB-CDF1-45BA-B8BF-A265413C571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/>
          <a:lstStyle/>
          <a:p>
            <a:r>
              <a:rPr lang="en-US"/>
              <a:t>Oh my Beloved Lord, when will You return?!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2EF650-64E7-4916-B9E3-5F1DC52BD98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/>
          <a:lstStyle/>
          <a:p>
            <a:r>
              <a:rPr lang="en-US"/>
              <a:t>Matā Tarje‘anna Ḥabībī ‛Elay?!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5068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7621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0 - New Hymns Template (NFGM BG 90%)" id="{DC44AA95-6F5B-47AB-947D-13DBD726890B}" vid="{F89E2A95-654E-4701-8936-4874D0A249E6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709</TotalTime>
  <Words>468</Words>
  <Application>Microsoft Office PowerPoint</Application>
  <PresentationFormat>Widescreen</PresentationFormat>
  <Paragraphs>61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19</vt:i4>
      </vt:variant>
    </vt:vector>
  </HeadingPairs>
  <TitlesOfParts>
    <vt:vector size="25" baseType="lpstr">
      <vt:lpstr>Arial</vt:lpstr>
      <vt:lpstr>Calibri</vt:lpstr>
      <vt:lpstr>Calibri Light</vt:lpstr>
      <vt:lpstr>Times New Roman</vt:lpstr>
      <vt:lpstr>5_Office Theme</vt:lpstr>
      <vt:lpstr>1_Office Theme</vt:lpstr>
      <vt:lpstr>نَـــفــســي إِلَــيــكَ تَــتــوقُ</vt:lpstr>
      <vt:lpstr>PowerPoint Presentation</vt:lpstr>
      <vt:lpstr>مُــنــذُ أَن رَبِّـــي افـتَــرَقــنــا  فَـــوْقَ قِــمَّـــةِ الــزَّيــتـــــون</vt:lpstr>
      <vt:lpstr>مُــنــذُ ذا فــي بَــيْــتِ عَــنــيـــا  نَـــفــســـــي إِلَــيــــكَ تَــتــــوق</vt:lpstr>
      <vt:lpstr>هُـــوَذا عَـلَـى الـصَّـفــصــافِ  عُــلِّــقَـــــت قــيــثــارَتــــــــي</vt:lpstr>
      <vt:lpstr>كَــيْــفَ يَــلَــذُّ نَـشـيــدي دونَــــكَ</vt:lpstr>
      <vt:lpstr>نَــفــســــي إِلَــيـــكَ تَــتـــوقُ نَـــفْـــسُــــكَ لِـــيَ تَـــتــــوقْ</vt:lpstr>
      <vt:lpstr>مِـثـلَـما كُـلُّ الأيـائِــلْ إِلـى الـمــاءِ تَــتــوق</vt:lpstr>
      <vt:lpstr>مَــلأَ الـشَّـــوْقُ كِـيــانــــي  مَــتَــى رَبِّـــي سَــتَـعــــود؟</vt:lpstr>
      <vt:lpstr>مَــتَــى تَـرْجِــعَــنَّ حَـبـيـبـــي إِلَـــيّ؟!</vt:lpstr>
      <vt:lpstr>مِــثــلَــمــا نَــفــسُ الـغَــريـــبِ  إِلَـــى رُؤيَــــــةِ الـــدِّيــــــــــار</vt:lpstr>
      <vt:lpstr>مِــثْـــلَــمــا قَــلــبُ الأَحِــبَّــة  يَـــشــتـــــــــاقُ لِــلِّـــقـــــــاء</vt:lpstr>
      <vt:lpstr>هــكـــذا تـهــيـــمُ نَــفـســــي  بِــلَهــيـــبِ الـشَّـــوْقِ لَـــــك</vt:lpstr>
      <vt:lpstr>مَــتَــى تَـرْجِــعَــنَّ حَـبـيـبـــي إِلَـــيّ؟!</vt:lpstr>
      <vt:lpstr>نَــفــســــي إِلَــيـــكَ تَــتـــوقُ نَـــفْـــسُــــكَ لِـــيَ تَـــتــــوقْ</vt:lpstr>
      <vt:lpstr>مِـثـلَـما كُـلُّ الأيـائِــلْ إِلـى الـمــاءِ تَــتــوق</vt:lpstr>
      <vt:lpstr>مَــلأَ الـشَّـــوْقُ كِـيــانــــي  مَــتَــى رَبِّـــي سَــتَـعــــود؟</vt:lpstr>
      <vt:lpstr>مَــتَــى تَـرْجِــعَــنَّ حَـبـيـبـــي إِلَـــيّ؟!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Pascale Hage</cp:lastModifiedBy>
  <cp:revision>4</cp:revision>
  <dcterms:created xsi:type="dcterms:W3CDTF">2014-06-01T05:24:09Z</dcterms:created>
  <dcterms:modified xsi:type="dcterms:W3CDTF">2025-09-13T11:28:34Z</dcterms:modified>
  <cp:category/>
</cp:coreProperties>
</file>