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78" r:id="rId3"/>
    <p:sldId id="257" r:id="rId4"/>
    <p:sldId id="279" r:id="rId5"/>
    <p:sldId id="280" r:id="rId6"/>
    <p:sldId id="281" r:id="rId7"/>
    <p:sldId id="262" r:id="rId8"/>
    <p:sldId id="282" r:id="rId9"/>
    <p:sldId id="283" r:id="rId10"/>
    <p:sldId id="284" r:id="rId11"/>
    <p:sldId id="285" r:id="rId12"/>
    <p:sldId id="271" r:id="rId13"/>
    <p:sldId id="287" r:id="rId14"/>
    <p:sldId id="28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3" autoAdjust="0"/>
    <p:restoredTop sz="94712"/>
  </p:normalViewPr>
  <p:slideViewPr>
    <p:cSldViewPr snapToGrid="0" snapToObjects="1">
      <p:cViewPr varScale="1">
        <p:scale>
          <a:sx n="69" d="100"/>
          <a:sy n="69" d="100"/>
        </p:scale>
        <p:origin x="342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08/01/2018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96000" y="61644"/>
            <a:ext cx="12000000" cy="2160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14000"/>
              </a:lnSpc>
              <a:defRPr sz="48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96000" y="4636356"/>
            <a:ext cx="12000000" cy="216000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6000" y="2359274"/>
            <a:ext cx="12000000" cy="21600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spcBef>
                <a:spcPts val="0"/>
              </a:spcBef>
              <a:defRPr sz="48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207821" y="5010024"/>
            <a:ext cx="11776359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 smtClean="0"/>
              <a:t>كلمات وتلحين</a:t>
            </a:r>
            <a:r>
              <a:rPr lang="ar-SA" sz="3200" b="0" dirty="0" smtClean="0"/>
              <a:t>:</a:t>
            </a:r>
            <a:r>
              <a:rPr lang="ar-KW" sz="3200" b="0" dirty="0" smtClean="0"/>
              <a:t> مــاهـــر فــايـــز</a:t>
            </a:r>
            <a:endParaRPr lang="en-US" sz="3200" b="0" dirty="0"/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207821" y="5549743"/>
            <a:ext cx="1177635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 </a:t>
            </a:r>
            <a:r>
              <a:rPr lang="en-US" sz="3200" dirty="0" err="1" smtClean="0">
                <a:effectLst/>
              </a:rPr>
              <a:t>waTalḥīn</a:t>
            </a:r>
            <a:r>
              <a:rPr lang="en-US" sz="3200" dirty="0" smtClean="0">
                <a:effectLst/>
              </a:rPr>
              <a:t>: Maher Fayez</a:t>
            </a: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207821" y="6090078"/>
            <a:ext cx="1177635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&amp; Music by: Maher Fayez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303865" y="269467"/>
            <a:ext cx="9584270" cy="82296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dirty="0" smtClean="0"/>
              <a:t>ما تـعَـلـِّـمْـتِــش أعـيـش وأنـا خـايـِــف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303865" y="1865435"/>
            <a:ext cx="9584270" cy="822960"/>
          </a:xfrm>
        </p:spPr>
        <p:txBody>
          <a:bodyPr>
            <a:noAutofit/>
          </a:bodyPr>
          <a:lstStyle/>
          <a:p>
            <a:r>
              <a:rPr lang="en-US" dirty="0"/>
              <a:t>I’ve </a:t>
            </a:r>
            <a:r>
              <a:rPr lang="en-US" dirty="0" smtClean="0"/>
              <a:t>Not Been Taught </a:t>
            </a:r>
            <a:r>
              <a:rPr lang="en-US" dirty="0"/>
              <a:t>to </a:t>
            </a:r>
            <a:r>
              <a:rPr lang="en-US" dirty="0" smtClean="0"/>
              <a:t>Live Fearful 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303865" y="1070803"/>
            <a:ext cx="9584270" cy="822960"/>
          </a:xfrm>
        </p:spPr>
        <p:txBody>
          <a:bodyPr>
            <a:normAutofit/>
          </a:bodyPr>
          <a:lstStyle/>
          <a:p>
            <a:r>
              <a:rPr lang="en-US" dirty="0" err="1" smtClean="0"/>
              <a:t>Mā</a:t>
            </a:r>
            <a:r>
              <a:rPr lang="en-US" dirty="0"/>
              <a:t> </a:t>
            </a:r>
            <a:r>
              <a:rPr lang="en-US" dirty="0" err="1" smtClean="0"/>
              <a:t>T‘allemtish</a:t>
            </a:r>
            <a:r>
              <a:rPr lang="en-US" dirty="0" smtClean="0"/>
              <a:t> ‛</a:t>
            </a:r>
            <a:r>
              <a:rPr lang="en-US" dirty="0" err="1" smtClean="0"/>
              <a:t>A‘īsh</a:t>
            </a:r>
            <a:r>
              <a:rPr lang="en-US" dirty="0" smtClean="0"/>
              <a:t> </a:t>
            </a:r>
            <a:r>
              <a:rPr lang="en-US" dirty="0" err="1" smtClean="0"/>
              <a:t>wAnā</a:t>
            </a:r>
            <a:r>
              <a:rPr lang="en-US" dirty="0" smtClean="0"/>
              <a:t> </a:t>
            </a:r>
            <a:r>
              <a:rPr lang="en-US" dirty="0" err="1" smtClean="0"/>
              <a:t>Khāyef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61643"/>
            <a:ext cx="12000000" cy="2556865"/>
          </a:xfrm>
        </p:spPr>
        <p:txBody>
          <a:bodyPr>
            <a:noAutofit/>
          </a:bodyPr>
          <a:lstStyle/>
          <a:p>
            <a:r>
              <a:rPr lang="ar-KW" sz="5400" dirty="0"/>
              <a:t>ما </a:t>
            </a:r>
            <a:r>
              <a:rPr lang="ar-KW" sz="5400" dirty="0" smtClean="0"/>
              <a:t>تعَـلمْـتِـش </a:t>
            </a:r>
            <a:r>
              <a:rPr lang="ar-KW" sz="5400" dirty="0"/>
              <a:t>أعيش وأنا خايف </a:t>
            </a:r>
            <a:r>
              <a:rPr lang="ar-KW" sz="5400" dirty="0" smtClean="0"/>
              <a:t>... ولا أعَـدِّد جِـراحاتي</a:t>
            </a:r>
            <a:r>
              <a:rPr lang="ar-KW" sz="5400" dirty="0"/>
              <a:t/>
            </a:r>
            <a:br>
              <a:rPr lang="ar-KW" sz="5400" dirty="0"/>
            </a:br>
            <a:r>
              <a:rPr lang="ar-KW" sz="5400" dirty="0"/>
              <a:t> لا لا لا لا لا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I’ve not been taught to live fearful 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/>
              <a:t>ignoring </a:t>
            </a:r>
            <a:r>
              <a:rPr lang="en-US" sz="5400" dirty="0"/>
              <a:t>my wounds, </a:t>
            </a:r>
            <a:r>
              <a:rPr lang="en-US" sz="5400" dirty="0" smtClean="0"/>
              <a:t>No…</a:t>
            </a:r>
            <a:endParaRPr lang="en-US" sz="5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5400" dirty="0" err="1"/>
              <a:t>Mā</a:t>
            </a:r>
            <a:r>
              <a:rPr lang="en-US" sz="5400" dirty="0"/>
              <a:t> </a:t>
            </a:r>
            <a:r>
              <a:rPr lang="en-US" sz="5400" dirty="0" err="1" smtClean="0"/>
              <a:t>T‘allemtesh</a:t>
            </a:r>
            <a:r>
              <a:rPr lang="en-US" sz="5400" dirty="0" smtClean="0"/>
              <a:t> </a:t>
            </a:r>
            <a:r>
              <a:rPr lang="en-US" sz="5400" dirty="0"/>
              <a:t>‛</a:t>
            </a:r>
            <a:r>
              <a:rPr lang="en-US" sz="5400" dirty="0" err="1" smtClean="0"/>
              <a:t>A</a:t>
            </a:r>
            <a:r>
              <a:rPr lang="en-US" sz="5400" dirty="0" err="1"/>
              <a:t>‘</a:t>
            </a:r>
            <a:r>
              <a:rPr lang="en-US" sz="5400" dirty="0" err="1" smtClean="0"/>
              <a:t>īsh</a:t>
            </a:r>
            <a:r>
              <a:rPr lang="en-US" sz="5400" dirty="0" smtClean="0"/>
              <a:t> </a:t>
            </a:r>
            <a:r>
              <a:rPr lang="en-US" sz="5400" dirty="0" err="1"/>
              <a:t>wAnā</a:t>
            </a:r>
            <a:r>
              <a:rPr lang="en-US" sz="5400" dirty="0"/>
              <a:t> </a:t>
            </a:r>
            <a:r>
              <a:rPr lang="en-US" sz="5400" dirty="0" err="1" smtClean="0"/>
              <a:t>Khāyef</a:t>
            </a:r>
            <a:r>
              <a:rPr lang="en-US" sz="5400" dirty="0" smtClean="0"/>
              <a:t> .. </a:t>
            </a:r>
            <a:br>
              <a:rPr lang="en-US" sz="5400" dirty="0" smtClean="0"/>
            </a:br>
            <a:r>
              <a:rPr lang="en-US" sz="5400" dirty="0" err="1" smtClean="0"/>
              <a:t>waLā</a:t>
            </a:r>
            <a:r>
              <a:rPr lang="en-US" sz="5400" dirty="0" smtClean="0"/>
              <a:t> </a:t>
            </a:r>
            <a:r>
              <a:rPr lang="en-US" sz="5400" dirty="0"/>
              <a:t>‛</a:t>
            </a:r>
            <a:r>
              <a:rPr lang="en-US" sz="5400" dirty="0" err="1" smtClean="0"/>
              <a:t>A‘addid</a:t>
            </a:r>
            <a:r>
              <a:rPr lang="en-US" sz="5400" dirty="0" smtClean="0"/>
              <a:t> </a:t>
            </a:r>
            <a:r>
              <a:rPr lang="en-US" sz="5400" dirty="0" err="1" smtClean="0"/>
              <a:t>Jerāḥātī</a:t>
            </a:r>
            <a:r>
              <a:rPr lang="en-US" sz="5400" dirty="0" smtClean="0"/>
              <a:t> </a:t>
            </a:r>
            <a:r>
              <a:rPr lang="en-US" sz="5400" dirty="0"/>
              <a:t>(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8133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61643"/>
            <a:ext cx="12000000" cy="2556865"/>
          </a:xfrm>
        </p:spPr>
        <p:txBody>
          <a:bodyPr>
            <a:noAutofit/>
          </a:bodyPr>
          <a:lstStyle/>
          <a:p>
            <a:r>
              <a:rPr lang="ar-KW" sz="5400" dirty="0"/>
              <a:t>ما تعَـلمْـتِـش أواجِـه عاصِف .. وأنا طاوي في جناحاتي </a:t>
            </a:r>
            <a:br>
              <a:rPr lang="ar-KW" sz="5400" dirty="0"/>
            </a:br>
            <a:r>
              <a:rPr lang="ar-KW" sz="5400" dirty="0"/>
              <a:t>لا لا لا لا </a:t>
            </a:r>
            <a:r>
              <a:rPr lang="ar-KW" sz="5400" dirty="0" smtClean="0"/>
              <a:t>لا</a:t>
            </a:r>
            <a:endParaRPr lang="ar-KW" sz="5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I’ve not been taught to face problems folding my wings, No</a:t>
            </a:r>
            <a:r>
              <a:rPr lang="en-US" sz="5400" dirty="0" smtClean="0"/>
              <a:t>…</a:t>
            </a:r>
            <a:endParaRPr lang="en-US" sz="5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5400" dirty="0" err="1"/>
              <a:t>Mā</a:t>
            </a:r>
            <a:r>
              <a:rPr lang="en-US" sz="5400" dirty="0"/>
              <a:t> </a:t>
            </a:r>
            <a:r>
              <a:rPr lang="en-US" sz="5400" dirty="0" err="1"/>
              <a:t>T‘allemtesh</a:t>
            </a:r>
            <a:r>
              <a:rPr lang="en-US" sz="5400" dirty="0"/>
              <a:t> ‛</a:t>
            </a:r>
            <a:r>
              <a:rPr lang="en-US" sz="5400" dirty="0" err="1"/>
              <a:t>Awājeh</a:t>
            </a:r>
            <a:r>
              <a:rPr lang="en-US" sz="5400" dirty="0"/>
              <a:t> ‘</a:t>
            </a:r>
            <a:r>
              <a:rPr lang="en-US" sz="5400" dirty="0" err="1"/>
              <a:t>Āṣef</a:t>
            </a:r>
            <a:r>
              <a:rPr lang="en-US" sz="5400" dirty="0"/>
              <a:t> .. </a:t>
            </a:r>
            <a:br>
              <a:rPr lang="en-US" sz="5400" dirty="0"/>
            </a:br>
            <a:r>
              <a:rPr lang="en-US" sz="5400" dirty="0" err="1"/>
              <a:t>wAnā</a:t>
            </a:r>
            <a:r>
              <a:rPr lang="en-US" sz="5400" dirty="0"/>
              <a:t> </a:t>
            </a:r>
            <a:r>
              <a:rPr lang="en-US" sz="5400" dirty="0" err="1"/>
              <a:t>Ṭāwī</a:t>
            </a:r>
            <a:r>
              <a:rPr lang="en-US" sz="5400" dirty="0"/>
              <a:t> </a:t>
            </a:r>
            <a:r>
              <a:rPr lang="en-US" sz="5400" dirty="0" err="1"/>
              <a:t>fJenāḥātī</a:t>
            </a:r>
            <a:r>
              <a:rPr lang="en-US" sz="5400" dirty="0"/>
              <a:t> (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)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61643"/>
            <a:ext cx="12000000" cy="2556865"/>
          </a:xfrm>
        </p:spPr>
        <p:txBody>
          <a:bodyPr>
            <a:noAutofit/>
          </a:bodyPr>
          <a:lstStyle/>
          <a:p>
            <a:r>
              <a:rPr lang="ar-KW" sz="5400" dirty="0"/>
              <a:t>ما </a:t>
            </a:r>
            <a:r>
              <a:rPr lang="ar-KW" sz="5400" dirty="0" smtClean="0"/>
              <a:t>تعَـلمْـتِـش </a:t>
            </a:r>
            <a:r>
              <a:rPr lang="ar-KW" sz="5400" dirty="0"/>
              <a:t>أعيش وأنا خايف </a:t>
            </a:r>
            <a:r>
              <a:rPr lang="ar-KW" sz="5400" dirty="0" smtClean="0"/>
              <a:t>... ولا أعَـدِّد جِـراحاتي</a:t>
            </a:r>
            <a:r>
              <a:rPr lang="ar-KW" sz="5400" dirty="0"/>
              <a:t/>
            </a:r>
            <a:br>
              <a:rPr lang="ar-KW" sz="5400" dirty="0"/>
            </a:br>
            <a:r>
              <a:rPr lang="ar-KW" sz="5400" dirty="0"/>
              <a:t> لا لا لا لا لا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I’ve not been taught to live fearful 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/>
              <a:t>ignoring </a:t>
            </a:r>
            <a:r>
              <a:rPr lang="en-US" sz="5400" dirty="0"/>
              <a:t>my wounds, </a:t>
            </a:r>
            <a:r>
              <a:rPr lang="en-US" sz="5400" dirty="0" smtClean="0"/>
              <a:t>No…</a:t>
            </a:r>
            <a:endParaRPr lang="en-US" sz="5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5400" dirty="0" err="1"/>
              <a:t>Mā</a:t>
            </a:r>
            <a:r>
              <a:rPr lang="en-US" sz="5400" dirty="0"/>
              <a:t> </a:t>
            </a:r>
            <a:r>
              <a:rPr lang="en-US" sz="5400" dirty="0" err="1" smtClean="0"/>
              <a:t>T‘allemtesh</a:t>
            </a:r>
            <a:r>
              <a:rPr lang="en-US" sz="5400" dirty="0" smtClean="0"/>
              <a:t> </a:t>
            </a:r>
            <a:r>
              <a:rPr lang="en-US" sz="5400" dirty="0"/>
              <a:t>‛</a:t>
            </a:r>
            <a:r>
              <a:rPr lang="en-US" sz="5400" dirty="0" err="1" smtClean="0"/>
              <a:t>A</a:t>
            </a:r>
            <a:r>
              <a:rPr lang="en-US" sz="5400" dirty="0" err="1"/>
              <a:t>‘</a:t>
            </a:r>
            <a:r>
              <a:rPr lang="en-US" sz="5400" dirty="0" err="1" smtClean="0"/>
              <a:t>īsh</a:t>
            </a:r>
            <a:r>
              <a:rPr lang="en-US" sz="5400" dirty="0" smtClean="0"/>
              <a:t> </a:t>
            </a:r>
            <a:r>
              <a:rPr lang="en-US" sz="5400" dirty="0" err="1"/>
              <a:t>wAnā</a:t>
            </a:r>
            <a:r>
              <a:rPr lang="en-US" sz="5400" dirty="0"/>
              <a:t> </a:t>
            </a:r>
            <a:r>
              <a:rPr lang="en-US" sz="5400" dirty="0" err="1" smtClean="0"/>
              <a:t>Khāyef</a:t>
            </a:r>
            <a:r>
              <a:rPr lang="en-US" sz="5400" dirty="0" smtClean="0"/>
              <a:t> .. </a:t>
            </a:r>
            <a:br>
              <a:rPr lang="en-US" sz="5400" dirty="0" smtClean="0"/>
            </a:br>
            <a:r>
              <a:rPr lang="en-US" sz="5400" dirty="0" err="1" smtClean="0"/>
              <a:t>waLā</a:t>
            </a:r>
            <a:r>
              <a:rPr lang="en-US" sz="5400" dirty="0" smtClean="0"/>
              <a:t> </a:t>
            </a:r>
            <a:r>
              <a:rPr lang="en-US" sz="5400" dirty="0"/>
              <a:t>‛</a:t>
            </a:r>
            <a:r>
              <a:rPr lang="en-US" sz="5400" dirty="0" err="1" smtClean="0"/>
              <a:t>A‘addid</a:t>
            </a:r>
            <a:r>
              <a:rPr lang="en-US" sz="5400" dirty="0" smtClean="0"/>
              <a:t> </a:t>
            </a:r>
            <a:r>
              <a:rPr lang="en-US" sz="5400" dirty="0" err="1" smtClean="0"/>
              <a:t>Jerāḥātī</a:t>
            </a:r>
            <a:r>
              <a:rPr lang="en-US" sz="5400" dirty="0" smtClean="0"/>
              <a:t> </a:t>
            </a:r>
            <a:r>
              <a:rPr lang="en-US" sz="5400" dirty="0"/>
              <a:t>(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3517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61643"/>
            <a:ext cx="12000000" cy="2556865"/>
          </a:xfrm>
        </p:spPr>
        <p:txBody>
          <a:bodyPr>
            <a:noAutofit/>
          </a:bodyPr>
          <a:lstStyle/>
          <a:p>
            <a:r>
              <a:rPr lang="ar-KW" sz="5400" dirty="0"/>
              <a:t>ما تعَـلمْـتِـش أواجِـه عاصِف .. وأنا طاوي في جناحاتي </a:t>
            </a:r>
            <a:br>
              <a:rPr lang="ar-KW" sz="5400" dirty="0"/>
            </a:br>
            <a:r>
              <a:rPr lang="ar-KW" sz="5400" dirty="0"/>
              <a:t>لا لا لا لا </a:t>
            </a:r>
            <a:r>
              <a:rPr lang="ar-KW" sz="5400" dirty="0" smtClean="0"/>
              <a:t>لا</a:t>
            </a:r>
            <a:endParaRPr lang="ar-KW" sz="5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I’ve not been taught to face problems folding my wings, No</a:t>
            </a:r>
            <a:r>
              <a:rPr lang="en-US" sz="5400" dirty="0" smtClean="0"/>
              <a:t>…</a:t>
            </a:r>
            <a:endParaRPr lang="en-US" sz="5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5400" dirty="0" err="1"/>
              <a:t>Mā</a:t>
            </a:r>
            <a:r>
              <a:rPr lang="en-US" sz="5400" dirty="0"/>
              <a:t> </a:t>
            </a:r>
            <a:r>
              <a:rPr lang="en-US" sz="5400" dirty="0" err="1"/>
              <a:t>T‘allemtesh</a:t>
            </a:r>
            <a:r>
              <a:rPr lang="en-US" sz="5400" dirty="0"/>
              <a:t> ‛</a:t>
            </a:r>
            <a:r>
              <a:rPr lang="en-US" sz="5400" dirty="0" err="1"/>
              <a:t>Awājeh</a:t>
            </a:r>
            <a:r>
              <a:rPr lang="en-US" sz="5400" dirty="0"/>
              <a:t> ‘</a:t>
            </a:r>
            <a:r>
              <a:rPr lang="en-US" sz="5400" dirty="0" err="1"/>
              <a:t>Āṣef</a:t>
            </a:r>
            <a:r>
              <a:rPr lang="en-US" sz="5400" dirty="0"/>
              <a:t> .. </a:t>
            </a:r>
            <a:br>
              <a:rPr lang="en-US" sz="5400" dirty="0"/>
            </a:br>
            <a:r>
              <a:rPr lang="en-US" sz="5400" dirty="0" err="1"/>
              <a:t>wAnā</a:t>
            </a:r>
            <a:r>
              <a:rPr lang="en-US" sz="5400" dirty="0"/>
              <a:t> </a:t>
            </a:r>
            <a:r>
              <a:rPr lang="en-US" sz="5400" dirty="0" err="1"/>
              <a:t>Ṭāwī</a:t>
            </a:r>
            <a:r>
              <a:rPr lang="en-US" sz="5400" dirty="0"/>
              <a:t> </a:t>
            </a:r>
            <a:r>
              <a:rPr lang="en-US" sz="5400" dirty="0" err="1"/>
              <a:t>fJenāḥātī</a:t>
            </a:r>
            <a:r>
              <a:rPr lang="en-US" sz="5400" dirty="0"/>
              <a:t> (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)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25368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117063"/>
            <a:ext cx="12000000" cy="279239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ar-KW" sz="5200" dirty="0"/>
              <a:t>أنا ساكِـن في حْصونِ الصَّخْـر .. ولِــيَّ جْـناحِ النـِّسْـر</a:t>
            </a:r>
            <a:br>
              <a:rPr lang="ar-KW" sz="5200" dirty="0"/>
            </a:br>
            <a:r>
              <a:rPr lang="ar-KW" sz="5200" dirty="0"/>
              <a:t>أنا مَصنـوع مِن صَخـرِ يَسوع .. الغير قابـِل للـكـَـسْـر </a:t>
            </a:r>
            <a:br>
              <a:rPr lang="ar-KW" sz="5200" dirty="0"/>
            </a:br>
            <a:r>
              <a:rPr lang="ar-KW" sz="5200" dirty="0"/>
              <a:t>لا لا لا لا </a:t>
            </a:r>
            <a:r>
              <a:rPr lang="ar-KW" sz="5200" dirty="0" smtClean="0"/>
              <a:t>لا</a:t>
            </a:r>
            <a:endParaRPr lang="ar-KW" sz="5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96000" y="5292436"/>
            <a:ext cx="12000000" cy="1503920"/>
          </a:xfrm>
        </p:spPr>
        <p:txBody>
          <a:bodyPr>
            <a:normAutofit/>
          </a:bodyPr>
          <a:lstStyle/>
          <a:p>
            <a:r>
              <a:rPr lang="en-US" sz="4000" dirty="0"/>
              <a:t>I live in strongholds of rocks and I have eagle wings</a:t>
            </a:r>
            <a:br>
              <a:rPr lang="en-US" sz="4000" dirty="0"/>
            </a:br>
            <a:r>
              <a:rPr lang="en-US" sz="4000" dirty="0"/>
              <a:t>I’m made from Jesus’ unbreakable </a:t>
            </a:r>
            <a:r>
              <a:rPr lang="en-US" sz="4000" dirty="0" smtClean="0"/>
              <a:t>rocks. No…</a:t>
            </a:r>
            <a:endParaRPr lang="en-US" sz="4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96000" y="2798620"/>
            <a:ext cx="12000000" cy="257964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4700" dirty="0"/>
              <a:t>‛</a:t>
            </a:r>
            <a:r>
              <a:rPr lang="en-US" sz="4700" dirty="0" err="1"/>
              <a:t>Anā</a:t>
            </a:r>
            <a:r>
              <a:rPr lang="en-US" sz="4700" dirty="0"/>
              <a:t> </a:t>
            </a:r>
            <a:r>
              <a:rPr lang="en-US" sz="4700" dirty="0" err="1"/>
              <a:t>Sāken</a:t>
            </a:r>
            <a:r>
              <a:rPr lang="en-US" sz="4700" dirty="0"/>
              <a:t> </a:t>
            </a:r>
            <a:r>
              <a:rPr lang="en-US" sz="4700" dirty="0" err="1"/>
              <a:t>Fī</a:t>
            </a:r>
            <a:r>
              <a:rPr lang="en-US" sz="4700" dirty="0"/>
              <a:t> </a:t>
            </a:r>
            <a:r>
              <a:rPr lang="en-US" sz="4700" dirty="0" err="1"/>
              <a:t>Ḥṣūn</a:t>
            </a:r>
            <a:r>
              <a:rPr lang="en-US" sz="4700" dirty="0"/>
              <a:t> </a:t>
            </a:r>
            <a:r>
              <a:rPr lang="en-US" sz="4700" dirty="0" err="1"/>
              <a:t>Ṣṣakhr</a:t>
            </a:r>
            <a:r>
              <a:rPr lang="en-US" sz="4700" dirty="0"/>
              <a:t> .. </a:t>
            </a:r>
            <a:r>
              <a:rPr lang="en-US" sz="4700" dirty="0" err="1"/>
              <a:t>wLīya</a:t>
            </a:r>
            <a:r>
              <a:rPr lang="en-US" sz="4700" dirty="0"/>
              <a:t> </a:t>
            </a:r>
            <a:r>
              <a:rPr lang="en-US" sz="4700" dirty="0" err="1"/>
              <a:t>Jnāḥ</a:t>
            </a:r>
            <a:r>
              <a:rPr lang="en-US" sz="4700" dirty="0"/>
              <a:t> </a:t>
            </a:r>
            <a:r>
              <a:rPr lang="en-US" sz="4700" dirty="0" err="1"/>
              <a:t>Nnesr</a:t>
            </a:r>
            <a:r>
              <a:rPr lang="en-US" sz="4700" dirty="0"/>
              <a:t/>
            </a:r>
            <a:br>
              <a:rPr lang="en-US" sz="4700" dirty="0"/>
            </a:br>
            <a:r>
              <a:rPr lang="en-US" sz="4700" dirty="0"/>
              <a:t>‛</a:t>
            </a:r>
            <a:r>
              <a:rPr lang="en-US" sz="4700" dirty="0" err="1"/>
              <a:t>Anā</a:t>
            </a:r>
            <a:r>
              <a:rPr lang="en-US" sz="4700" dirty="0"/>
              <a:t> </a:t>
            </a:r>
            <a:r>
              <a:rPr lang="en-US" sz="4700" dirty="0" err="1"/>
              <a:t>Maṣnū</a:t>
            </a:r>
            <a:r>
              <a:rPr lang="en-US" sz="4700" dirty="0"/>
              <a:t>‘ Min </a:t>
            </a:r>
            <a:r>
              <a:rPr lang="en-US" sz="4700" dirty="0" err="1"/>
              <a:t>Ṣakhr</a:t>
            </a:r>
            <a:r>
              <a:rPr lang="en-US" sz="4700" dirty="0"/>
              <a:t> </a:t>
            </a:r>
            <a:r>
              <a:rPr lang="en-US" sz="4700" dirty="0" err="1"/>
              <a:t>Yasū‘el</a:t>
            </a:r>
            <a:r>
              <a:rPr lang="en-US" sz="4700" dirty="0"/>
              <a:t> </a:t>
            </a:r>
            <a:r>
              <a:rPr lang="en-US" sz="4700" dirty="0" err="1"/>
              <a:t>Gheir</a:t>
            </a:r>
            <a:r>
              <a:rPr lang="en-US" sz="4700" dirty="0"/>
              <a:t> </a:t>
            </a:r>
            <a:r>
              <a:rPr lang="en-US" sz="4700" dirty="0" err="1"/>
              <a:t>Qābel</a:t>
            </a:r>
            <a:r>
              <a:rPr lang="en-US" sz="4700" dirty="0"/>
              <a:t> </a:t>
            </a:r>
            <a:r>
              <a:rPr lang="en-US" sz="4700" dirty="0" err="1" smtClean="0"/>
              <a:t>lilKasr</a:t>
            </a:r>
            <a:r>
              <a:rPr lang="en-US" sz="4700" dirty="0" smtClean="0"/>
              <a:t> </a:t>
            </a:r>
            <a:br>
              <a:rPr lang="en-US" sz="4700" dirty="0" smtClean="0"/>
            </a:br>
            <a:r>
              <a:rPr lang="en-US" sz="4700" dirty="0" smtClean="0"/>
              <a:t>(</a:t>
            </a:r>
            <a:r>
              <a:rPr lang="en-US" sz="4700" dirty="0" err="1"/>
              <a:t>Lālā</a:t>
            </a:r>
            <a:r>
              <a:rPr lang="en-US" sz="4700" dirty="0"/>
              <a:t> </a:t>
            </a:r>
            <a:r>
              <a:rPr lang="en-US" sz="4700" dirty="0" err="1"/>
              <a:t>Lālā</a:t>
            </a:r>
            <a:r>
              <a:rPr lang="en-US" sz="4700" dirty="0"/>
              <a:t> </a:t>
            </a:r>
            <a:r>
              <a:rPr lang="en-US" sz="4700" dirty="0" err="1"/>
              <a:t>Lālā</a:t>
            </a:r>
            <a:r>
              <a:rPr lang="en-US" sz="4700" dirty="0"/>
              <a:t>)</a:t>
            </a:r>
            <a:endParaRPr lang="en-US" sz="4700" dirty="0"/>
          </a:p>
        </p:txBody>
      </p:sp>
    </p:spTree>
    <p:extLst>
      <p:ext uri="{BB962C8B-B14F-4D97-AF65-F5344CB8AC3E}">
        <p14:creationId xmlns:p14="http://schemas.microsoft.com/office/powerpoint/2010/main" val="181760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61643"/>
            <a:ext cx="12000000" cy="2556865"/>
          </a:xfrm>
        </p:spPr>
        <p:txBody>
          <a:bodyPr>
            <a:noAutofit/>
          </a:bodyPr>
          <a:lstStyle/>
          <a:p>
            <a:r>
              <a:rPr lang="ar-KW" sz="5400" dirty="0"/>
              <a:t>ما </a:t>
            </a:r>
            <a:r>
              <a:rPr lang="ar-KW" sz="5400" dirty="0" smtClean="0"/>
              <a:t>تعَـلمْـتِـش أخلـّي دْموعي .. تـْحوش عـَن </a:t>
            </a:r>
            <a:r>
              <a:rPr lang="ar-KW" sz="5400" dirty="0"/>
              <a:t>عيني </a:t>
            </a:r>
            <a:r>
              <a:rPr lang="ar-KW" sz="5400" dirty="0" smtClean="0"/>
              <a:t>رُؤايا</a:t>
            </a:r>
            <a:r>
              <a:rPr lang="ar-KW" sz="5400" dirty="0"/>
              <a:t/>
            </a:r>
            <a:br>
              <a:rPr lang="ar-KW" sz="5400" dirty="0"/>
            </a:br>
            <a:r>
              <a:rPr lang="ar-KW" sz="5400" dirty="0"/>
              <a:t> لا لا لا لا لا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I’ve not been </a:t>
            </a:r>
            <a:r>
              <a:rPr lang="en-US" sz="5400" dirty="0" smtClean="0"/>
              <a:t>taught </a:t>
            </a:r>
            <a:r>
              <a:rPr lang="en-US" sz="5400" dirty="0"/>
              <a:t>to let my </a:t>
            </a:r>
            <a:r>
              <a:rPr lang="en-US" sz="5400" dirty="0" smtClean="0"/>
              <a:t>tears </a:t>
            </a:r>
            <a:br>
              <a:rPr lang="en-US" sz="5400" dirty="0" smtClean="0"/>
            </a:br>
            <a:r>
              <a:rPr lang="en-US" sz="5400" dirty="0" smtClean="0"/>
              <a:t>refrain </a:t>
            </a:r>
            <a:r>
              <a:rPr lang="en-US" sz="5400" dirty="0"/>
              <a:t>me from </a:t>
            </a:r>
            <a:r>
              <a:rPr lang="en-US" sz="5400" dirty="0" smtClean="0"/>
              <a:t>seeing my vision, No…</a:t>
            </a:r>
            <a:endParaRPr lang="en-US" sz="5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5400" dirty="0" err="1"/>
              <a:t>Mā</a:t>
            </a:r>
            <a:r>
              <a:rPr lang="en-US" sz="5400" dirty="0"/>
              <a:t> </a:t>
            </a:r>
            <a:r>
              <a:rPr lang="en-US" sz="5400" dirty="0" err="1" smtClean="0"/>
              <a:t>T‘allemtesh</a:t>
            </a:r>
            <a:r>
              <a:rPr lang="en-US" sz="5400" dirty="0" smtClean="0"/>
              <a:t> ‛</a:t>
            </a:r>
            <a:r>
              <a:rPr lang="en-US" sz="5400" dirty="0" err="1" smtClean="0"/>
              <a:t>Akhallī</a:t>
            </a:r>
            <a:r>
              <a:rPr lang="en-US" sz="5400" dirty="0" smtClean="0"/>
              <a:t> </a:t>
            </a:r>
            <a:r>
              <a:rPr lang="en-US" sz="5400" dirty="0" err="1" smtClean="0"/>
              <a:t>Dmū</a:t>
            </a:r>
            <a:r>
              <a:rPr lang="en-US" sz="5400" dirty="0" err="1"/>
              <a:t>‘</a:t>
            </a:r>
            <a:r>
              <a:rPr lang="en-US" sz="5400" dirty="0" err="1" smtClean="0"/>
              <a:t>ī</a:t>
            </a:r>
            <a:r>
              <a:rPr lang="en-US" sz="5400" dirty="0" smtClean="0"/>
              <a:t> .. </a:t>
            </a:r>
            <a:br>
              <a:rPr lang="en-US" sz="5400" dirty="0" smtClean="0"/>
            </a:br>
            <a:r>
              <a:rPr lang="en-US" sz="5400" dirty="0" err="1" smtClean="0"/>
              <a:t>T’ḥūsh</a:t>
            </a:r>
            <a:r>
              <a:rPr lang="en-US" sz="5400" dirty="0" smtClean="0"/>
              <a:t> ‘An ‘</a:t>
            </a:r>
            <a:r>
              <a:rPr lang="en-US" sz="5400" dirty="0" err="1" smtClean="0"/>
              <a:t>Einī</a:t>
            </a:r>
            <a:r>
              <a:rPr lang="en-US" sz="5400" dirty="0" smtClean="0"/>
              <a:t> </a:t>
            </a:r>
            <a:r>
              <a:rPr lang="en-US" sz="5400" dirty="0" err="1" smtClean="0"/>
              <a:t>Ru‛āyā</a:t>
            </a:r>
            <a:r>
              <a:rPr lang="en-US" sz="5400" dirty="0" smtClean="0"/>
              <a:t> (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5451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61643"/>
            <a:ext cx="12000000" cy="2556865"/>
          </a:xfrm>
        </p:spPr>
        <p:txBody>
          <a:bodyPr>
            <a:noAutofit/>
          </a:bodyPr>
          <a:lstStyle/>
          <a:p>
            <a:r>
              <a:rPr lang="ar-KW" sz="5400" dirty="0"/>
              <a:t>ولا راح أَوَقـَّـف مَرَّة طـْـلـوعـي .. بإِنـِّـي أَبُــصِّ وَرايـا</a:t>
            </a:r>
            <a:r>
              <a:rPr lang="ar-KW" sz="5400" dirty="0"/>
              <a:t/>
            </a:r>
            <a:br>
              <a:rPr lang="ar-KW" sz="5400" dirty="0"/>
            </a:br>
            <a:r>
              <a:rPr lang="ar-KW" sz="5400" dirty="0"/>
              <a:t> لا لا لا لا لا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And I’ll never stop climbing </a:t>
            </a:r>
            <a:br>
              <a:rPr lang="en-US" sz="5400" dirty="0"/>
            </a:br>
            <a:r>
              <a:rPr lang="en-US" sz="5400" dirty="0"/>
              <a:t>to look backward, </a:t>
            </a:r>
            <a:r>
              <a:rPr lang="en-US" sz="5400" dirty="0" smtClean="0"/>
              <a:t>No</a:t>
            </a:r>
            <a:r>
              <a:rPr lang="en-US" sz="5400" dirty="0" smtClean="0"/>
              <a:t>…</a:t>
            </a:r>
            <a:endParaRPr lang="en-US" sz="5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5400" dirty="0" err="1"/>
              <a:t>waLā</a:t>
            </a:r>
            <a:r>
              <a:rPr lang="en-US" sz="5400" dirty="0"/>
              <a:t> </a:t>
            </a:r>
            <a:r>
              <a:rPr lang="en-US" sz="5400" dirty="0" err="1"/>
              <a:t>Rāḥ</a:t>
            </a:r>
            <a:r>
              <a:rPr lang="en-US" sz="5400" dirty="0"/>
              <a:t> ‛</a:t>
            </a:r>
            <a:r>
              <a:rPr lang="en-US" sz="5400" dirty="0" err="1"/>
              <a:t>Awa‛aaf</a:t>
            </a:r>
            <a:r>
              <a:rPr lang="en-US" sz="5400" dirty="0"/>
              <a:t> </a:t>
            </a:r>
            <a:r>
              <a:rPr lang="en-US" sz="5400" dirty="0" err="1"/>
              <a:t>Marra</a:t>
            </a:r>
            <a:r>
              <a:rPr lang="en-US" sz="5400" dirty="0"/>
              <a:t> </a:t>
            </a:r>
            <a:r>
              <a:rPr lang="en-US" sz="5400" dirty="0" err="1"/>
              <a:t>Ṭlū‘ī</a:t>
            </a:r>
            <a:r>
              <a:rPr lang="en-US" sz="5400" dirty="0"/>
              <a:t> .. </a:t>
            </a:r>
            <a:br>
              <a:rPr lang="en-US" sz="5400" dirty="0"/>
            </a:br>
            <a:r>
              <a:rPr lang="en-US" sz="5400" dirty="0" err="1"/>
              <a:t>b‛Ennī</a:t>
            </a:r>
            <a:r>
              <a:rPr lang="en-US" sz="5400" dirty="0"/>
              <a:t> ‛</a:t>
            </a:r>
            <a:r>
              <a:rPr lang="en-US" sz="5400" dirty="0" err="1"/>
              <a:t>Aboṣṣi</a:t>
            </a:r>
            <a:r>
              <a:rPr lang="en-US" sz="5400" dirty="0"/>
              <a:t> </a:t>
            </a:r>
            <a:r>
              <a:rPr lang="en-US" sz="5400" dirty="0" err="1"/>
              <a:t>Warāyā</a:t>
            </a:r>
            <a:r>
              <a:rPr lang="en-US" sz="5400" dirty="0"/>
              <a:t> (</a:t>
            </a:r>
            <a:r>
              <a:rPr lang="en-US" sz="5400" dirty="0" err="1" smtClean="0"/>
              <a:t>Lālā</a:t>
            </a:r>
            <a:r>
              <a:rPr lang="en-US" sz="5400" dirty="0" smtClean="0"/>
              <a:t> 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7084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61643"/>
            <a:ext cx="12000000" cy="2556865"/>
          </a:xfrm>
        </p:spPr>
        <p:txBody>
          <a:bodyPr>
            <a:noAutofit/>
          </a:bodyPr>
          <a:lstStyle/>
          <a:p>
            <a:r>
              <a:rPr lang="ar-KW" sz="5400" dirty="0"/>
              <a:t>ما </a:t>
            </a:r>
            <a:r>
              <a:rPr lang="ar-KW" sz="5400" dirty="0" smtClean="0"/>
              <a:t>تعَـلمْـتِـش أخلـّي دْموعي .. تـْحوش عـَن </a:t>
            </a:r>
            <a:r>
              <a:rPr lang="ar-KW" sz="5400" dirty="0"/>
              <a:t>عيني </a:t>
            </a:r>
            <a:r>
              <a:rPr lang="ar-KW" sz="5400" dirty="0" smtClean="0"/>
              <a:t>رُؤايا</a:t>
            </a:r>
            <a:r>
              <a:rPr lang="ar-KW" sz="5400" dirty="0"/>
              <a:t/>
            </a:r>
            <a:br>
              <a:rPr lang="ar-KW" sz="5400" dirty="0"/>
            </a:br>
            <a:r>
              <a:rPr lang="ar-KW" sz="5400" dirty="0"/>
              <a:t> لا لا لا لا لا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I’ve not been </a:t>
            </a:r>
            <a:r>
              <a:rPr lang="en-US" sz="5400" dirty="0" smtClean="0"/>
              <a:t>taught </a:t>
            </a:r>
            <a:r>
              <a:rPr lang="en-US" sz="5400" dirty="0"/>
              <a:t>to let my </a:t>
            </a:r>
            <a:r>
              <a:rPr lang="en-US" sz="5400" dirty="0" smtClean="0"/>
              <a:t>tears </a:t>
            </a:r>
            <a:br>
              <a:rPr lang="en-US" sz="5400" dirty="0" smtClean="0"/>
            </a:br>
            <a:r>
              <a:rPr lang="en-US" sz="5400" dirty="0" smtClean="0"/>
              <a:t>refrain </a:t>
            </a:r>
            <a:r>
              <a:rPr lang="en-US" sz="5400" dirty="0"/>
              <a:t>me from </a:t>
            </a:r>
            <a:r>
              <a:rPr lang="en-US" sz="5400" dirty="0" smtClean="0"/>
              <a:t>seeing my vision, No…</a:t>
            </a:r>
            <a:endParaRPr lang="en-US" sz="5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5400" dirty="0" err="1"/>
              <a:t>Mā</a:t>
            </a:r>
            <a:r>
              <a:rPr lang="en-US" sz="5400" dirty="0"/>
              <a:t> </a:t>
            </a:r>
            <a:r>
              <a:rPr lang="en-US" sz="5400" dirty="0" err="1" smtClean="0"/>
              <a:t>T‘allemtesh</a:t>
            </a:r>
            <a:r>
              <a:rPr lang="en-US" sz="5400" dirty="0" smtClean="0"/>
              <a:t> ‛</a:t>
            </a:r>
            <a:r>
              <a:rPr lang="en-US" sz="5400" dirty="0" err="1" smtClean="0"/>
              <a:t>Akhallī</a:t>
            </a:r>
            <a:r>
              <a:rPr lang="en-US" sz="5400" dirty="0" smtClean="0"/>
              <a:t> </a:t>
            </a:r>
            <a:r>
              <a:rPr lang="en-US" sz="5400" dirty="0" err="1" smtClean="0"/>
              <a:t>Dmū</a:t>
            </a:r>
            <a:r>
              <a:rPr lang="en-US" sz="5400" dirty="0" err="1"/>
              <a:t>‘</a:t>
            </a:r>
            <a:r>
              <a:rPr lang="en-US" sz="5400" dirty="0" err="1" smtClean="0"/>
              <a:t>ī</a:t>
            </a:r>
            <a:r>
              <a:rPr lang="en-US" sz="5400" dirty="0" smtClean="0"/>
              <a:t> .. </a:t>
            </a:r>
            <a:br>
              <a:rPr lang="en-US" sz="5400" dirty="0" smtClean="0"/>
            </a:br>
            <a:r>
              <a:rPr lang="en-US" sz="5400" dirty="0" err="1" smtClean="0"/>
              <a:t>T’ḥūsh</a:t>
            </a:r>
            <a:r>
              <a:rPr lang="en-US" sz="5400" dirty="0" smtClean="0"/>
              <a:t> ‘An ‘</a:t>
            </a:r>
            <a:r>
              <a:rPr lang="en-US" sz="5400" dirty="0" err="1" smtClean="0"/>
              <a:t>Einī</a:t>
            </a:r>
            <a:r>
              <a:rPr lang="en-US" sz="5400" dirty="0" smtClean="0"/>
              <a:t> </a:t>
            </a:r>
            <a:r>
              <a:rPr lang="en-US" sz="5400" dirty="0" err="1" smtClean="0"/>
              <a:t>Ru‛āyā</a:t>
            </a:r>
            <a:r>
              <a:rPr lang="en-US" sz="5400" dirty="0" smtClean="0"/>
              <a:t> (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7738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61643"/>
            <a:ext cx="12000000" cy="2556865"/>
          </a:xfrm>
        </p:spPr>
        <p:txBody>
          <a:bodyPr>
            <a:noAutofit/>
          </a:bodyPr>
          <a:lstStyle/>
          <a:p>
            <a:r>
              <a:rPr lang="ar-KW" sz="5400" dirty="0"/>
              <a:t>ولا راح أَوَقـَّـف مَرَّة طـْـلـوعـي .. بإِنـِّـي أَبُــصِّ وَرايـا</a:t>
            </a:r>
            <a:r>
              <a:rPr lang="ar-KW" sz="5400" dirty="0"/>
              <a:t/>
            </a:r>
            <a:br>
              <a:rPr lang="ar-KW" sz="5400" dirty="0"/>
            </a:br>
            <a:r>
              <a:rPr lang="ar-KW" sz="5400" dirty="0"/>
              <a:t> لا لا لا لا لا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And I’ll never stop climbing </a:t>
            </a:r>
            <a:br>
              <a:rPr lang="en-US" sz="5400" dirty="0"/>
            </a:br>
            <a:r>
              <a:rPr lang="en-US" sz="5400" dirty="0"/>
              <a:t>to look backward, </a:t>
            </a:r>
            <a:r>
              <a:rPr lang="en-US" sz="5400" dirty="0" smtClean="0"/>
              <a:t>No</a:t>
            </a:r>
            <a:r>
              <a:rPr lang="en-US" sz="5400" dirty="0" smtClean="0"/>
              <a:t>…</a:t>
            </a:r>
            <a:endParaRPr lang="en-US" sz="5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5400" dirty="0" err="1"/>
              <a:t>waLā</a:t>
            </a:r>
            <a:r>
              <a:rPr lang="en-US" sz="5400" dirty="0"/>
              <a:t> </a:t>
            </a:r>
            <a:r>
              <a:rPr lang="en-US" sz="5400" dirty="0" err="1"/>
              <a:t>Rāḥ</a:t>
            </a:r>
            <a:r>
              <a:rPr lang="en-US" sz="5400" dirty="0"/>
              <a:t> ‛</a:t>
            </a:r>
            <a:r>
              <a:rPr lang="en-US" sz="5400" dirty="0" err="1"/>
              <a:t>Awa‛aaf</a:t>
            </a:r>
            <a:r>
              <a:rPr lang="en-US" sz="5400" dirty="0"/>
              <a:t> </a:t>
            </a:r>
            <a:r>
              <a:rPr lang="en-US" sz="5400" dirty="0" err="1"/>
              <a:t>Marra</a:t>
            </a:r>
            <a:r>
              <a:rPr lang="en-US" sz="5400" dirty="0"/>
              <a:t> </a:t>
            </a:r>
            <a:r>
              <a:rPr lang="en-US" sz="5400" dirty="0" err="1"/>
              <a:t>Ṭlū‘ī</a:t>
            </a:r>
            <a:r>
              <a:rPr lang="en-US" sz="5400" dirty="0"/>
              <a:t> .. </a:t>
            </a:r>
            <a:br>
              <a:rPr lang="en-US" sz="5400" dirty="0"/>
            </a:br>
            <a:r>
              <a:rPr lang="en-US" sz="5400" dirty="0" err="1"/>
              <a:t>b‛Ennī</a:t>
            </a:r>
            <a:r>
              <a:rPr lang="en-US" sz="5400" dirty="0"/>
              <a:t> ‛</a:t>
            </a:r>
            <a:r>
              <a:rPr lang="en-US" sz="5400" dirty="0" err="1"/>
              <a:t>Aboṣṣi</a:t>
            </a:r>
            <a:r>
              <a:rPr lang="en-US" sz="5400" dirty="0"/>
              <a:t> </a:t>
            </a:r>
            <a:r>
              <a:rPr lang="en-US" sz="5400" dirty="0" err="1"/>
              <a:t>Warāyā</a:t>
            </a:r>
            <a:r>
              <a:rPr lang="en-US" sz="5400" dirty="0"/>
              <a:t> (</a:t>
            </a:r>
            <a:r>
              <a:rPr lang="en-US" sz="5400" dirty="0" err="1" smtClean="0"/>
              <a:t>Lālā</a:t>
            </a:r>
            <a:r>
              <a:rPr lang="en-US" sz="5400" dirty="0" smtClean="0"/>
              <a:t> 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8165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117063"/>
            <a:ext cx="12000000" cy="279239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ar-KW" sz="5200" dirty="0"/>
              <a:t>أنا ساكِـن في حْصونِ الصَّخْـر .. ولِــيَّ جْـناحِ النـِّسْـر</a:t>
            </a:r>
            <a:br>
              <a:rPr lang="ar-KW" sz="5200" dirty="0"/>
            </a:br>
            <a:r>
              <a:rPr lang="ar-KW" sz="5200" dirty="0"/>
              <a:t>أنا مَصنـوع مِن صَخـرِ يَسوع .. الغير قابـِل للـكـَـسْـر </a:t>
            </a:r>
            <a:br>
              <a:rPr lang="ar-KW" sz="5200" dirty="0"/>
            </a:br>
            <a:r>
              <a:rPr lang="ar-KW" sz="5200" dirty="0"/>
              <a:t>لا لا لا لا </a:t>
            </a:r>
            <a:r>
              <a:rPr lang="ar-KW" sz="5200" dirty="0" smtClean="0"/>
              <a:t>لا</a:t>
            </a:r>
            <a:endParaRPr lang="ar-KW" sz="5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96000" y="5292436"/>
            <a:ext cx="12000000" cy="1503920"/>
          </a:xfrm>
        </p:spPr>
        <p:txBody>
          <a:bodyPr>
            <a:normAutofit/>
          </a:bodyPr>
          <a:lstStyle/>
          <a:p>
            <a:r>
              <a:rPr lang="en-US" sz="4000" dirty="0"/>
              <a:t>I live in strongholds of rocks and I have eagle wings</a:t>
            </a:r>
            <a:br>
              <a:rPr lang="en-US" sz="4000" dirty="0"/>
            </a:br>
            <a:r>
              <a:rPr lang="en-US" sz="4000" dirty="0"/>
              <a:t>I’m made from Jesus’ unbreakable </a:t>
            </a:r>
            <a:r>
              <a:rPr lang="en-US" sz="4000" dirty="0" smtClean="0"/>
              <a:t>rocks. No…</a:t>
            </a:r>
            <a:endParaRPr lang="en-US" sz="4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96000" y="2798620"/>
            <a:ext cx="12000000" cy="257964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4700" dirty="0"/>
              <a:t>‛</a:t>
            </a:r>
            <a:r>
              <a:rPr lang="en-US" sz="4700" dirty="0" err="1"/>
              <a:t>Anā</a:t>
            </a:r>
            <a:r>
              <a:rPr lang="en-US" sz="4700" dirty="0"/>
              <a:t> </a:t>
            </a:r>
            <a:r>
              <a:rPr lang="en-US" sz="4700" dirty="0" err="1"/>
              <a:t>Sāken</a:t>
            </a:r>
            <a:r>
              <a:rPr lang="en-US" sz="4700" dirty="0"/>
              <a:t> </a:t>
            </a:r>
            <a:r>
              <a:rPr lang="en-US" sz="4700" dirty="0" err="1"/>
              <a:t>Fī</a:t>
            </a:r>
            <a:r>
              <a:rPr lang="en-US" sz="4700" dirty="0"/>
              <a:t> </a:t>
            </a:r>
            <a:r>
              <a:rPr lang="en-US" sz="4700" dirty="0" err="1"/>
              <a:t>Ḥṣūn</a:t>
            </a:r>
            <a:r>
              <a:rPr lang="en-US" sz="4700" dirty="0"/>
              <a:t> </a:t>
            </a:r>
            <a:r>
              <a:rPr lang="en-US" sz="4700" dirty="0" err="1"/>
              <a:t>Ṣṣakhr</a:t>
            </a:r>
            <a:r>
              <a:rPr lang="en-US" sz="4700" dirty="0"/>
              <a:t> .. </a:t>
            </a:r>
            <a:r>
              <a:rPr lang="en-US" sz="4700" dirty="0" err="1"/>
              <a:t>wLīya</a:t>
            </a:r>
            <a:r>
              <a:rPr lang="en-US" sz="4700" dirty="0"/>
              <a:t> </a:t>
            </a:r>
            <a:r>
              <a:rPr lang="en-US" sz="4700" dirty="0" err="1"/>
              <a:t>Jnāḥ</a:t>
            </a:r>
            <a:r>
              <a:rPr lang="en-US" sz="4700" dirty="0"/>
              <a:t> </a:t>
            </a:r>
            <a:r>
              <a:rPr lang="en-US" sz="4700" dirty="0" err="1"/>
              <a:t>Nnesr</a:t>
            </a:r>
            <a:r>
              <a:rPr lang="en-US" sz="4700" dirty="0"/>
              <a:t/>
            </a:r>
            <a:br>
              <a:rPr lang="en-US" sz="4700" dirty="0"/>
            </a:br>
            <a:r>
              <a:rPr lang="en-US" sz="4700" dirty="0"/>
              <a:t>‛</a:t>
            </a:r>
            <a:r>
              <a:rPr lang="en-US" sz="4700" dirty="0" err="1"/>
              <a:t>Anā</a:t>
            </a:r>
            <a:r>
              <a:rPr lang="en-US" sz="4700" dirty="0"/>
              <a:t> </a:t>
            </a:r>
            <a:r>
              <a:rPr lang="en-US" sz="4700" dirty="0" err="1"/>
              <a:t>Maṣnū</a:t>
            </a:r>
            <a:r>
              <a:rPr lang="en-US" sz="4700" dirty="0"/>
              <a:t>‘ Min </a:t>
            </a:r>
            <a:r>
              <a:rPr lang="en-US" sz="4700" dirty="0" err="1"/>
              <a:t>Ṣakhr</a:t>
            </a:r>
            <a:r>
              <a:rPr lang="en-US" sz="4700" dirty="0"/>
              <a:t> </a:t>
            </a:r>
            <a:r>
              <a:rPr lang="en-US" sz="4700" dirty="0" err="1"/>
              <a:t>Yasū‘el</a:t>
            </a:r>
            <a:r>
              <a:rPr lang="en-US" sz="4700" dirty="0"/>
              <a:t> </a:t>
            </a:r>
            <a:r>
              <a:rPr lang="en-US" sz="4700" dirty="0" err="1"/>
              <a:t>Gheir</a:t>
            </a:r>
            <a:r>
              <a:rPr lang="en-US" sz="4700" dirty="0"/>
              <a:t> </a:t>
            </a:r>
            <a:r>
              <a:rPr lang="en-US" sz="4700" dirty="0" err="1"/>
              <a:t>Qābel</a:t>
            </a:r>
            <a:r>
              <a:rPr lang="en-US" sz="4700" dirty="0"/>
              <a:t> </a:t>
            </a:r>
            <a:r>
              <a:rPr lang="en-US" sz="4700" dirty="0" err="1" smtClean="0"/>
              <a:t>lilKasr</a:t>
            </a:r>
            <a:r>
              <a:rPr lang="en-US" sz="4700" dirty="0" smtClean="0"/>
              <a:t> </a:t>
            </a:r>
            <a:br>
              <a:rPr lang="en-US" sz="4700" dirty="0" smtClean="0"/>
            </a:br>
            <a:r>
              <a:rPr lang="en-US" sz="4700" dirty="0" smtClean="0"/>
              <a:t>(</a:t>
            </a:r>
            <a:r>
              <a:rPr lang="en-US" sz="4700" dirty="0" err="1"/>
              <a:t>Lālā</a:t>
            </a:r>
            <a:r>
              <a:rPr lang="en-US" sz="4700" dirty="0"/>
              <a:t> </a:t>
            </a:r>
            <a:r>
              <a:rPr lang="en-US" sz="4700" dirty="0" err="1"/>
              <a:t>Lālā</a:t>
            </a:r>
            <a:r>
              <a:rPr lang="en-US" sz="4700" dirty="0"/>
              <a:t> </a:t>
            </a:r>
            <a:r>
              <a:rPr lang="en-US" sz="4700" dirty="0" err="1"/>
              <a:t>Lālā</a:t>
            </a:r>
            <a:r>
              <a:rPr lang="en-US" sz="4700" dirty="0"/>
              <a:t>)</a:t>
            </a:r>
            <a:endParaRPr lang="en-US" sz="4700" dirty="0"/>
          </a:p>
        </p:txBody>
      </p:sp>
    </p:spTree>
    <p:extLst>
      <p:ext uri="{BB962C8B-B14F-4D97-AF65-F5344CB8AC3E}">
        <p14:creationId xmlns:p14="http://schemas.microsoft.com/office/powerpoint/2010/main" val="100538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61643"/>
            <a:ext cx="12000000" cy="2556865"/>
          </a:xfrm>
        </p:spPr>
        <p:txBody>
          <a:bodyPr>
            <a:noAutofit/>
          </a:bodyPr>
          <a:lstStyle/>
          <a:p>
            <a:r>
              <a:rPr lang="ar-KW" sz="5400" dirty="0"/>
              <a:t>ما </a:t>
            </a:r>
            <a:r>
              <a:rPr lang="ar-KW" sz="5400" dirty="0" smtClean="0"/>
              <a:t>تعَـلمْـتِـش أخَـلـِّي عَـدُوِّي .. يْـشوفـْـني بـِدون تـَسبيح</a:t>
            </a:r>
            <a:r>
              <a:rPr lang="ar-KW" sz="5400" dirty="0"/>
              <a:t/>
            </a:r>
            <a:br>
              <a:rPr lang="ar-KW" sz="5400" dirty="0"/>
            </a:br>
            <a:r>
              <a:rPr lang="ar-KW" sz="5400" dirty="0"/>
              <a:t> لا لا لا لا لا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I’ve not been </a:t>
            </a:r>
            <a:r>
              <a:rPr lang="en-US" sz="5400" dirty="0" smtClean="0"/>
              <a:t>taught </a:t>
            </a:r>
            <a:r>
              <a:rPr lang="en-US" sz="5400" dirty="0"/>
              <a:t>to let my </a:t>
            </a:r>
            <a:r>
              <a:rPr lang="en-US" sz="5400" dirty="0" smtClean="0"/>
              <a:t>enemy </a:t>
            </a:r>
            <a:br>
              <a:rPr lang="en-US" sz="5400" dirty="0" smtClean="0"/>
            </a:br>
            <a:r>
              <a:rPr lang="en-US" sz="5400" dirty="0" smtClean="0"/>
              <a:t>sees </a:t>
            </a:r>
            <a:r>
              <a:rPr lang="en-US" sz="5400" dirty="0"/>
              <a:t>me without worshipping, </a:t>
            </a:r>
            <a:r>
              <a:rPr lang="en-US" sz="5400" dirty="0" smtClean="0"/>
              <a:t>No…</a:t>
            </a:r>
            <a:endParaRPr lang="en-US" sz="5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5400" dirty="0" err="1"/>
              <a:t>Mā</a:t>
            </a:r>
            <a:r>
              <a:rPr lang="en-US" sz="5400" dirty="0"/>
              <a:t> </a:t>
            </a:r>
            <a:r>
              <a:rPr lang="en-US" sz="5400" dirty="0" err="1" smtClean="0"/>
              <a:t>T‘allemtesh</a:t>
            </a:r>
            <a:r>
              <a:rPr lang="en-US" sz="5400" dirty="0" smtClean="0"/>
              <a:t> ‛</a:t>
            </a:r>
            <a:r>
              <a:rPr lang="en-US" sz="5400" dirty="0" err="1" smtClean="0"/>
              <a:t>Akhallī</a:t>
            </a:r>
            <a:r>
              <a:rPr lang="en-US" sz="5400" dirty="0"/>
              <a:t> </a:t>
            </a:r>
            <a:r>
              <a:rPr lang="en-US" sz="5400" dirty="0" smtClean="0"/>
              <a:t>‘</a:t>
            </a:r>
            <a:r>
              <a:rPr lang="en-US" sz="5400" dirty="0" err="1" smtClean="0"/>
              <a:t>Aduwwī</a:t>
            </a:r>
            <a:r>
              <a:rPr lang="en-US" sz="5400" dirty="0" smtClean="0"/>
              <a:t> ..</a:t>
            </a:r>
            <a:br>
              <a:rPr lang="en-US" sz="5400" dirty="0" smtClean="0"/>
            </a:br>
            <a:r>
              <a:rPr lang="en-US" sz="5400" dirty="0" err="1" smtClean="0"/>
              <a:t>Yshūfnī</a:t>
            </a:r>
            <a:r>
              <a:rPr lang="en-US" sz="5400" dirty="0" smtClean="0"/>
              <a:t> </a:t>
            </a:r>
            <a:r>
              <a:rPr lang="en-US" sz="5400" dirty="0" err="1" smtClean="0"/>
              <a:t>Bidūn</a:t>
            </a:r>
            <a:r>
              <a:rPr lang="en-US" sz="5400" dirty="0" smtClean="0"/>
              <a:t> </a:t>
            </a:r>
            <a:r>
              <a:rPr lang="en-US" sz="5400" dirty="0" err="1" smtClean="0"/>
              <a:t>Tasbīḥ</a:t>
            </a:r>
            <a:r>
              <a:rPr lang="en-US" sz="5400" dirty="0" smtClean="0"/>
              <a:t> (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0288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61643"/>
            <a:ext cx="12000000" cy="2556865"/>
          </a:xfrm>
        </p:spPr>
        <p:txBody>
          <a:bodyPr>
            <a:noAutofit/>
          </a:bodyPr>
          <a:lstStyle/>
          <a:p>
            <a:r>
              <a:rPr lang="ar-KW" sz="5400" dirty="0"/>
              <a:t>أو بـِـكَـآبـِـة قـَـلــب أغَـنـِّي .. كَـأنـِّـي بـِـدون مَـسـيــح</a:t>
            </a:r>
            <a:r>
              <a:rPr lang="ar-KW" sz="5400" dirty="0"/>
              <a:t/>
            </a:r>
            <a:br>
              <a:rPr lang="ar-KW" sz="5400" dirty="0"/>
            </a:br>
            <a:r>
              <a:rPr lang="ar-KW" sz="5400" dirty="0"/>
              <a:t> لا لا لا لا لا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5400" dirty="0"/>
              <a:t>Or sing with a desolated heart </a:t>
            </a:r>
            <a:br>
              <a:rPr lang="en-US" sz="5400" dirty="0"/>
            </a:br>
            <a:r>
              <a:rPr lang="en-US" sz="5400" dirty="0"/>
              <a:t>as if I am “</a:t>
            </a:r>
            <a:r>
              <a:rPr lang="en-US" sz="5400" dirty="0" err="1"/>
              <a:t>Christless</a:t>
            </a:r>
            <a:r>
              <a:rPr lang="en-US" sz="5400" dirty="0"/>
              <a:t>”, </a:t>
            </a:r>
            <a:r>
              <a:rPr lang="en-US" sz="5400" dirty="0" smtClean="0"/>
              <a:t>No</a:t>
            </a:r>
            <a:r>
              <a:rPr lang="en-US" sz="5400" dirty="0" smtClean="0"/>
              <a:t>…</a:t>
            </a:r>
            <a:endParaRPr lang="en-US" sz="5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5400" dirty="0"/>
              <a:t>‛Aw </a:t>
            </a:r>
            <a:r>
              <a:rPr lang="en-US" sz="5400" dirty="0" err="1"/>
              <a:t>biKa‛ābet</a:t>
            </a:r>
            <a:r>
              <a:rPr lang="en-US" sz="5400" dirty="0"/>
              <a:t> ‛</a:t>
            </a:r>
            <a:r>
              <a:rPr lang="en-US" sz="5400" dirty="0" err="1"/>
              <a:t>Albe</a:t>
            </a:r>
            <a:r>
              <a:rPr lang="en-US" sz="5400" dirty="0"/>
              <a:t> ‛</a:t>
            </a:r>
            <a:r>
              <a:rPr lang="en-US" sz="5400" dirty="0" err="1"/>
              <a:t>Aghannī</a:t>
            </a:r>
            <a:r>
              <a:rPr lang="en-US" sz="5400" dirty="0"/>
              <a:t> .. </a:t>
            </a:r>
            <a:br>
              <a:rPr lang="en-US" sz="5400" dirty="0"/>
            </a:br>
            <a:r>
              <a:rPr lang="en-US" sz="5400" dirty="0" err="1"/>
              <a:t>ka‛Annī</a:t>
            </a:r>
            <a:r>
              <a:rPr lang="en-US" sz="5400" dirty="0"/>
              <a:t> </a:t>
            </a:r>
            <a:r>
              <a:rPr lang="en-US" sz="5400" dirty="0" err="1"/>
              <a:t>Bidūn</a:t>
            </a:r>
            <a:r>
              <a:rPr lang="en-US" sz="5400" dirty="0"/>
              <a:t> </a:t>
            </a:r>
            <a:r>
              <a:rPr lang="en-US" sz="5400" dirty="0" err="1" smtClean="0"/>
              <a:t>Masīḥ</a:t>
            </a:r>
            <a:r>
              <a:rPr lang="en-US" sz="5400" dirty="0" smtClean="0"/>
              <a:t> (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 </a:t>
            </a:r>
            <a:r>
              <a:rPr lang="en-US" sz="5400" dirty="0" err="1"/>
              <a:t>Lālā</a:t>
            </a:r>
            <a:r>
              <a:rPr lang="en-US" sz="5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9650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00" y="117063"/>
            <a:ext cx="12000000" cy="279239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ar-KW" sz="5200" dirty="0"/>
              <a:t>أنا ساكِـن في حْصونِ الصَّخْـر .. ولِــيَّ جْـناحِ النـِّسْـر</a:t>
            </a:r>
            <a:br>
              <a:rPr lang="ar-KW" sz="5200" dirty="0"/>
            </a:br>
            <a:r>
              <a:rPr lang="ar-KW" sz="5200" dirty="0"/>
              <a:t>أنا مَصنـوع مِن صَخـرِ يَسوع .. الغير قابـِل للـكـَـسْـر </a:t>
            </a:r>
            <a:br>
              <a:rPr lang="ar-KW" sz="5200" dirty="0"/>
            </a:br>
            <a:r>
              <a:rPr lang="ar-KW" sz="5200" dirty="0"/>
              <a:t>لا لا لا لا </a:t>
            </a:r>
            <a:r>
              <a:rPr lang="ar-KW" sz="5200" dirty="0" smtClean="0"/>
              <a:t>لا</a:t>
            </a:r>
            <a:endParaRPr lang="ar-KW" sz="5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96000" y="5292436"/>
            <a:ext cx="12000000" cy="1503920"/>
          </a:xfrm>
        </p:spPr>
        <p:txBody>
          <a:bodyPr>
            <a:normAutofit/>
          </a:bodyPr>
          <a:lstStyle/>
          <a:p>
            <a:r>
              <a:rPr lang="en-US" sz="4000" dirty="0"/>
              <a:t>I live in strongholds of rocks and I have eagle wings</a:t>
            </a:r>
            <a:br>
              <a:rPr lang="en-US" sz="4000" dirty="0"/>
            </a:br>
            <a:r>
              <a:rPr lang="en-US" sz="4000" dirty="0"/>
              <a:t>I’m made from Jesus’ unbreakable </a:t>
            </a:r>
            <a:r>
              <a:rPr lang="en-US" sz="4000" dirty="0" smtClean="0"/>
              <a:t>rocks. No…</a:t>
            </a:r>
            <a:endParaRPr lang="en-US" sz="4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96000" y="2798620"/>
            <a:ext cx="12000000" cy="257964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4700" dirty="0"/>
              <a:t>‛</a:t>
            </a:r>
            <a:r>
              <a:rPr lang="en-US" sz="4700" dirty="0" err="1"/>
              <a:t>Anā</a:t>
            </a:r>
            <a:r>
              <a:rPr lang="en-US" sz="4700" dirty="0"/>
              <a:t> </a:t>
            </a:r>
            <a:r>
              <a:rPr lang="en-US" sz="4700" dirty="0" err="1"/>
              <a:t>Sāken</a:t>
            </a:r>
            <a:r>
              <a:rPr lang="en-US" sz="4700" dirty="0"/>
              <a:t> </a:t>
            </a:r>
            <a:r>
              <a:rPr lang="en-US" sz="4700" dirty="0" err="1"/>
              <a:t>Fī</a:t>
            </a:r>
            <a:r>
              <a:rPr lang="en-US" sz="4700" dirty="0"/>
              <a:t> </a:t>
            </a:r>
            <a:r>
              <a:rPr lang="en-US" sz="4700" dirty="0" err="1"/>
              <a:t>Ḥṣūn</a:t>
            </a:r>
            <a:r>
              <a:rPr lang="en-US" sz="4700" dirty="0"/>
              <a:t> </a:t>
            </a:r>
            <a:r>
              <a:rPr lang="en-US" sz="4700" dirty="0" err="1"/>
              <a:t>Ṣṣakhr</a:t>
            </a:r>
            <a:r>
              <a:rPr lang="en-US" sz="4700" dirty="0"/>
              <a:t> .. </a:t>
            </a:r>
            <a:r>
              <a:rPr lang="en-US" sz="4700" dirty="0" err="1"/>
              <a:t>wLīya</a:t>
            </a:r>
            <a:r>
              <a:rPr lang="en-US" sz="4700" dirty="0"/>
              <a:t> </a:t>
            </a:r>
            <a:r>
              <a:rPr lang="en-US" sz="4700" dirty="0" err="1"/>
              <a:t>Jnāḥ</a:t>
            </a:r>
            <a:r>
              <a:rPr lang="en-US" sz="4700" dirty="0"/>
              <a:t> </a:t>
            </a:r>
            <a:r>
              <a:rPr lang="en-US" sz="4700" dirty="0" err="1"/>
              <a:t>Nnesr</a:t>
            </a:r>
            <a:r>
              <a:rPr lang="en-US" sz="4700" dirty="0"/>
              <a:t/>
            </a:r>
            <a:br>
              <a:rPr lang="en-US" sz="4700" dirty="0"/>
            </a:br>
            <a:r>
              <a:rPr lang="en-US" sz="4700" dirty="0"/>
              <a:t>‛</a:t>
            </a:r>
            <a:r>
              <a:rPr lang="en-US" sz="4700" dirty="0" err="1"/>
              <a:t>Anā</a:t>
            </a:r>
            <a:r>
              <a:rPr lang="en-US" sz="4700" dirty="0"/>
              <a:t> </a:t>
            </a:r>
            <a:r>
              <a:rPr lang="en-US" sz="4700" dirty="0" err="1"/>
              <a:t>Maṣnū</a:t>
            </a:r>
            <a:r>
              <a:rPr lang="en-US" sz="4700" dirty="0"/>
              <a:t>‘ Min </a:t>
            </a:r>
            <a:r>
              <a:rPr lang="en-US" sz="4700" dirty="0" err="1"/>
              <a:t>Ṣakhr</a:t>
            </a:r>
            <a:r>
              <a:rPr lang="en-US" sz="4700" dirty="0"/>
              <a:t> </a:t>
            </a:r>
            <a:r>
              <a:rPr lang="en-US" sz="4700" dirty="0" err="1"/>
              <a:t>Yasū‘el</a:t>
            </a:r>
            <a:r>
              <a:rPr lang="en-US" sz="4700" dirty="0"/>
              <a:t> </a:t>
            </a:r>
            <a:r>
              <a:rPr lang="en-US" sz="4700" dirty="0" err="1"/>
              <a:t>Gheir</a:t>
            </a:r>
            <a:r>
              <a:rPr lang="en-US" sz="4700" dirty="0"/>
              <a:t> </a:t>
            </a:r>
            <a:r>
              <a:rPr lang="en-US" sz="4700" dirty="0" err="1"/>
              <a:t>Qābel</a:t>
            </a:r>
            <a:r>
              <a:rPr lang="en-US" sz="4700" dirty="0"/>
              <a:t> </a:t>
            </a:r>
            <a:r>
              <a:rPr lang="en-US" sz="4700" dirty="0" err="1" smtClean="0"/>
              <a:t>lilKasr</a:t>
            </a:r>
            <a:r>
              <a:rPr lang="en-US" sz="4700" dirty="0" smtClean="0"/>
              <a:t> </a:t>
            </a:r>
            <a:br>
              <a:rPr lang="en-US" sz="4700" dirty="0" smtClean="0"/>
            </a:br>
            <a:r>
              <a:rPr lang="en-US" sz="4700" dirty="0" smtClean="0"/>
              <a:t>(</a:t>
            </a:r>
            <a:r>
              <a:rPr lang="en-US" sz="4700" dirty="0" err="1"/>
              <a:t>Lālā</a:t>
            </a:r>
            <a:r>
              <a:rPr lang="en-US" sz="4700" dirty="0"/>
              <a:t> </a:t>
            </a:r>
            <a:r>
              <a:rPr lang="en-US" sz="4700" dirty="0" err="1"/>
              <a:t>Lālā</a:t>
            </a:r>
            <a:r>
              <a:rPr lang="en-US" sz="4700" dirty="0"/>
              <a:t> </a:t>
            </a:r>
            <a:r>
              <a:rPr lang="en-US" sz="4700" dirty="0" err="1"/>
              <a:t>Lālā</a:t>
            </a:r>
            <a:r>
              <a:rPr lang="en-US" sz="4700" dirty="0"/>
              <a:t>)</a:t>
            </a:r>
            <a:endParaRPr lang="en-US" sz="4700" dirty="0"/>
          </a:p>
        </p:txBody>
      </p:sp>
    </p:spTree>
    <p:extLst>
      <p:ext uri="{BB962C8B-B14F-4D97-AF65-F5344CB8AC3E}">
        <p14:creationId xmlns:p14="http://schemas.microsoft.com/office/powerpoint/2010/main" val="168577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</TotalTime>
  <Words>363</Words>
  <Application>Microsoft Office PowerPoint</Application>
  <PresentationFormat>Widescreen</PresentationFormat>
  <Paragraphs>46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Office Theme</vt:lpstr>
      <vt:lpstr>ما تـعَـلـِّـمْـتِــش أعـيـش وأنـا خـايـِــف</vt:lpstr>
      <vt:lpstr>ما تعَـلمْـتِـش أعيش وأنا خايف ... ولا أعَـدِّد جِـراحاتي  لا لا لا لا لا</vt:lpstr>
      <vt:lpstr>ما تعَـلمْـتِـش أواجِـه عاصِف .. وأنا طاوي في جناحاتي  لا لا لا لا لا</vt:lpstr>
      <vt:lpstr>ما تعَـلمْـتِـش أعيش وأنا خايف ... ولا أعَـدِّد جِـراحاتي  لا لا لا لا لا</vt:lpstr>
      <vt:lpstr>ما تعَـلمْـتِـش أواجِـه عاصِف .. وأنا طاوي في جناحاتي  لا لا لا لا لا</vt:lpstr>
      <vt:lpstr>أنا ساكِـن في حْصونِ الصَّخْـر .. ولِــيَّ جْـناحِ النـِّسْـر أنا مَصنـوع مِن صَخـرِ يَسوع .. الغير قابـِل للـكـَـسْـر  لا لا لا لا لا</vt:lpstr>
      <vt:lpstr>ما تعَـلمْـتِـش أخلـّي دْموعي .. تـْحوش عـَن عيني رُؤايا  لا لا لا لا لا</vt:lpstr>
      <vt:lpstr>ولا راح أَوَقـَّـف مَرَّة طـْـلـوعـي .. بإِنـِّـي أَبُــصِّ وَرايـا  لا لا لا لا لا</vt:lpstr>
      <vt:lpstr>ما تعَـلمْـتِـش أخلـّي دْموعي .. تـْحوش عـَن عيني رُؤايا  لا لا لا لا لا</vt:lpstr>
      <vt:lpstr>ولا راح أَوَقـَّـف مَرَّة طـْـلـوعـي .. بإِنـِّـي أَبُــصِّ وَرايـا  لا لا لا لا لا</vt:lpstr>
      <vt:lpstr>أنا ساكِـن في حْصونِ الصَّخْـر .. ولِــيَّ جْـناحِ النـِّسْـر أنا مَصنـوع مِن صَخـرِ يَسوع .. الغير قابـِل للـكـَـسْـر  لا لا لا لا لا</vt:lpstr>
      <vt:lpstr>ما تعَـلمْـتِـش أخَـلـِّي عَـدُوِّي .. يْـشوفـْـني بـِدون تـَسبيح  لا لا لا لا لا</vt:lpstr>
      <vt:lpstr>أو بـِـكَـآبـِـة قـَـلــب أغَـنـِّي .. كَـأنـِّـي بـِـدون مَـسـيــح  لا لا لا لا لا</vt:lpstr>
      <vt:lpstr>أنا ساكِـن في حْصونِ الصَّخْـر .. ولِــيَّ جْـناحِ النـِّسْـر أنا مَصنـوع مِن صَخـرِ يَسوع .. الغير قابـِل للـكـَـسْـر  لا لا لا لا لا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Mā T‘allimtish ‛A‘īsh - ما تعلمتش أعيش</dc:title>
  <dc:subject/>
  <dc:creator>Nizar Fares</dc:creator>
  <cp:keywords>Maher Fayez</cp:keywords>
  <cp:lastModifiedBy>Acer</cp:lastModifiedBy>
  <cp:revision>54</cp:revision>
  <dcterms:created xsi:type="dcterms:W3CDTF">2014-06-01T05:24:09Z</dcterms:created>
  <dcterms:modified xsi:type="dcterms:W3CDTF">2018-01-08T20:50:14Z</dcterms:modified>
  <cp:category/>
</cp:coreProperties>
</file>