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28"/>
  </p:notesMasterIdLst>
  <p:handoutMasterIdLst>
    <p:handoutMasterId r:id="rId29"/>
  </p:handoutMasterIdLst>
  <p:sldIdLst>
    <p:sldId id="350" r:id="rId2"/>
    <p:sldId id="277" r:id="rId3"/>
    <p:sldId id="351" r:id="rId4"/>
    <p:sldId id="264" r:id="rId5"/>
    <p:sldId id="352" r:id="rId6"/>
    <p:sldId id="268" r:id="rId7"/>
    <p:sldId id="353" r:id="rId8"/>
    <p:sldId id="258" r:id="rId9"/>
    <p:sldId id="354" r:id="rId10"/>
    <p:sldId id="265" r:id="rId11"/>
    <p:sldId id="355" r:id="rId12"/>
    <p:sldId id="291" r:id="rId13"/>
    <p:sldId id="356" r:id="rId14"/>
    <p:sldId id="284" r:id="rId15"/>
    <p:sldId id="357" r:id="rId16"/>
    <p:sldId id="285" r:id="rId17"/>
    <p:sldId id="358" r:id="rId18"/>
    <p:sldId id="292" r:id="rId19"/>
    <p:sldId id="359" r:id="rId20"/>
    <p:sldId id="286" r:id="rId21"/>
    <p:sldId id="360" r:id="rId22"/>
    <p:sldId id="287" r:id="rId23"/>
    <p:sldId id="361" r:id="rId24"/>
    <p:sldId id="293" r:id="rId25"/>
    <p:sldId id="362" r:id="rId26"/>
    <p:sldId id="349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97" d="100"/>
          <a:sy n="97" d="100"/>
        </p:scale>
        <p:origin x="1230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>
            <a:extLst>
              <a:ext uri="{FF2B5EF4-FFF2-40B4-BE49-F238E27FC236}">
                <a16:creationId xmlns:a16="http://schemas.microsoft.com/office/drawing/2014/main" id="{40C1FBEE-83AF-B861-FEE9-ACA7AF69F57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2" name="Notes Placeholder 2">
            <a:extLst>
              <a:ext uri="{FF2B5EF4-FFF2-40B4-BE49-F238E27FC236}">
                <a16:creationId xmlns:a16="http://schemas.microsoft.com/office/drawing/2014/main" id="{7B9E4E40-8960-D13A-6312-EE5C9845564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15363" name="Slide Number Placeholder 3">
            <a:extLst>
              <a:ext uri="{FF2B5EF4-FFF2-40B4-BE49-F238E27FC236}">
                <a16:creationId xmlns:a16="http://schemas.microsoft.com/office/drawing/2014/main" id="{6C24D224-C025-3419-20D4-84C520C9C6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48DE98-4F63-4D9D-955A-7752546B4D0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EF6842-50FE-ADD0-A5E3-2AD97882BA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>
            <a:extLst>
              <a:ext uri="{FF2B5EF4-FFF2-40B4-BE49-F238E27FC236}">
                <a16:creationId xmlns:a16="http://schemas.microsoft.com/office/drawing/2014/main" id="{80DFFBE4-FEAC-605F-234E-7F01B35DDB5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2" name="Notes Placeholder 2">
            <a:extLst>
              <a:ext uri="{FF2B5EF4-FFF2-40B4-BE49-F238E27FC236}">
                <a16:creationId xmlns:a16="http://schemas.microsoft.com/office/drawing/2014/main" id="{2324B088-962B-4C5B-96B8-7153A76F230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15363" name="Slide Number Placeholder 3">
            <a:extLst>
              <a:ext uri="{FF2B5EF4-FFF2-40B4-BE49-F238E27FC236}">
                <a16:creationId xmlns:a16="http://schemas.microsoft.com/office/drawing/2014/main" id="{E20F5543-4BE3-3328-F7D5-08F14D3AE9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48DE98-4F63-4D9D-955A-7752546B4D0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993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أش</a:t>
            </a:r>
            <a:r>
              <a:rPr lang="ar-LB" dirty="0"/>
              <a:t>ـ</a:t>
            </a:r>
            <a:r>
              <a:rPr lang="ar-SA" dirty="0"/>
              <a:t>واق ل</a:t>
            </a:r>
            <a:r>
              <a:rPr lang="ar-LB" dirty="0"/>
              <a:t>ـ</a:t>
            </a:r>
            <a:r>
              <a:rPr lang="ar-SA" dirty="0"/>
              <a:t>ل</a:t>
            </a:r>
            <a:r>
              <a:rPr lang="ar-LB" dirty="0"/>
              <a:t>ـ</a:t>
            </a:r>
            <a:r>
              <a:rPr lang="ar-SA" dirty="0"/>
              <a:t>ب</a:t>
            </a:r>
            <a:r>
              <a:rPr lang="ar-LB" dirty="0"/>
              <a:t>ـ</a:t>
            </a:r>
            <a:r>
              <a:rPr lang="ar-SA" dirty="0"/>
              <a:t>ركة جُ</a:t>
            </a:r>
            <a:r>
              <a:rPr lang="ar-LB" dirty="0"/>
              <a:t>ـ</a:t>
            </a:r>
            <a:r>
              <a:rPr lang="ar-SA" dirty="0"/>
              <a:t>وّان</a:t>
            </a:r>
            <a:r>
              <a:rPr lang="ar-LB" dirty="0"/>
              <a:t>ـ</a:t>
            </a:r>
            <a:r>
              <a:rPr lang="ar-SA" dirty="0"/>
              <a:t>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We are yearning for Your blessing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‘</a:t>
            </a:r>
            <a:r>
              <a:rPr lang="en-US" dirty="0" err="1"/>
              <a:t>Ashwā</a:t>
            </a:r>
            <a:r>
              <a:rPr lang="en-US" dirty="0"/>
              <a:t>’ </a:t>
            </a:r>
            <a:r>
              <a:rPr lang="en-US" dirty="0" err="1"/>
              <a:t>lelBaraka</a:t>
            </a:r>
            <a:r>
              <a:rPr lang="en-US" dirty="0"/>
              <a:t> </a:t>
            </a:r>
            <a:r>
              <a:rPr lang="en-US" dirty="0" err="1"/>
              <a:t>Guwwānā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DF582F-E4EA-5B07-70A5-E7AAD08DAE1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</a:t>
            </a:r>
            <a:r>
              <a:rPr lang="ar-LB" dirty="0"/>
              <a:t>:</a:t>
            </a:r>
            <a:r>
              <a:rPr lang="en-US" dirty="0"/>
              <a:t> Maher Fayez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8A84411-12E6-E859-371C-4BB6CB70261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ar-LB" dirty="0"/>
              <a:t>:</a:t>
            </a:r>
            <a:r>
              <a:rPr lang="en-US" dirty="0"/>
              <a:t> Maher Fayez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45AD837-B950-7EA7-69E2-6A22A0B23D7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كلمات وتلحين</a:t>
            </a:r>
            <a:r>
              <a:rPr lang="ar-LB" dirty="0"/>
              <a:t>:</a:t>
            </a:r>
            <a:r>
              <a:rPr lang="ar-SA" dirty="0"/>
              <a:t> ماهر فايز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41" name="Rectangle 4">
            <a:extLst>
              <a:ext uri="{FF2B5EF4-FFF2-40B4-BE49-F238E27FC236}">
                <a16:creationId xmlns:a16="http://schemas.microsoft.com/office/drawing/2014/main" id="{9019A403-2A55-8ADF-3F91-C9866E47BE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16491"/>
            <a:ext cx="11887200" cy="242316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ar-EG" altLang="en-US" dirty="0"/>
              <a:t>أ</a:t>
            </a:r>
            <a:r>
              <a:rPr lang="ar-LB" altLang="en-US" dirty="0"/>
              <a:t>َ</a:t>
            </a:r>
            <a:r>
              <a:rPr lang="ar-EG" altLang="en-US" dirty="0"/>
              <a:t>ش</a:t>
            </a:r>
            <a:r>
              <a:rPr lang="ar-LB" altLang="en-US" dirty="0"/>
              <a:t>ْـ</a:t>
            </a:r>
            <a:r>
              <a:rPr lang="ar-EG" altLang="en-US" dirty="0"/>
              <a:t>واق ل</a:t>
            </a:r>
            <a:r>
              <a:rPr lang="ar-LB" altLang="en-US" dirty="0"/>
              <a:t>ـ</a:t>
            </a:r>
            <a:r>
              <a:rPr lang="ar-EG" altLang="en-US" dirty="0"/>
              <a:t>ل</a:t>
            </a:r>
            <a:r>
              <a:rPr lang="ar-LB" altLang="en-US" dirty="0"/>
              <a:t>ـ</a:t>
            </a:r>
            <a:r>
              <a:rPr lang="ar-EG" altLang="en-US" dirty="0"/>
              <a:t>ب</a:t>
            </a:r>
            <a:r>
              <a:rPr lang="ar-LB" altLang="en-US" dirty="0"/>
              <a:t>َـ</a:t>
            </a:r>
            <a:r>
              <a:rPr lang="ar-EG" altLang="en-US" dirty="0"/>
              <a:t>رَكة جُ</a:t>
            </a:r>
            <a:r>
              <a:rPr lang="ar-LB" altLang="en-US" dirty="0"/>
              <a:t>ــ</a:t>
            </a:r>
            <a:r>
              <a:rPr lang="ar-EG" altLang="en-US" dirty="0"/>
              <a:t>و</a:t>
            </a:r>
            <a:r>
              <a:rPr lang="ar-LB" altLang="en-US" dirty="0"/>
              <a:t>ّ</a:t>
            </a:r>
            <a:r>
              <a:rPr lang="ar-EG" altLang="en-US" dirty="0"/>
              <a:t>انا</a:t>
            </a:r>
            <a:br>
              <a:rPr lang="en-US" altLang="en-US" dirty="0"/>
            </a:br>
            <a:r>
              <a:rPr lang="ar-EG" altLang="en-US" dirty="0"/>
              <a:t>تِ</a:t>
            </a:r>
            <a:r>
              <a:rPr lang="ar-LB" altLang="en-US" dirty="0"/>
              <a:t>ـ</a:t>
            </a:r>
            <a:r>
              <a:rPr lang="ar-EG" altLang="en-US" dirty="0"/>
              <a:t>ش</a:t>
            </a:r>
            <a:r>
              <a:rPr lang="ar-LB" altLang="en-US" dirty="0"/>
              <a:t>ـ</a:t>
            </a:r>
            <a:r>
              <a:rPr lang="ar-EG" altLang="en-US" dirty="0"/>
              <a:t>بِ</a:t>
            </a:r>
            <a:r>
              <a:rPr lang="ar-LB" altLang="en-US" dirty="0"/>
              <a:t>ـ</a:t>
            </a:r>
            <a:r>
              <a:rPr lang="ar-EG" altLang="en-US" dirty="0"/>
              <a:t>ع</a:t>
            </a:r>
            <a:r>
              <a:rPr lang="ar-LB" altLang="en-US" dirty="0"/>
              <a:t>ـ</a:t>
            </a:r>
            <a:r>
              <a:rPr lang="ar-EG" altLang="en-US" dirty="0"/>
              <a:t>نا رِضا وت</a:t>
            </a:r>
            <a:r>
              <a:rPr lang="ar-LB" altLang="en-US" dirty="0"/>
              <a:t>ـ</a:t>
            </a:r>
            <a:r>
              <a:rPr lang="ar-EG" altLang="en-US" dirty="0"/>
              <a:t>ف</a:t>
            </a:r>
            <a:r>
              <a:rPr lang="ar-LB" altLang="en-US" dirty="0"/>
              <a:t>ـ</a:t>
            </a:r>
            <a:r>
              <a:rPr lang="ar-EG" altLang="en-US" dirty="0"/>
              <a:t>ي</a:t>
            </a:r>
            <a:r>
              <a:rPr lang="ar-LB" altLang="en-US" dirty="0"/>
              <a:t>ـ</a:t>
            </a:r>
            <a:r>
              <a:rPr lang="ar-EG" altLang="en-US" dirty="0"/>
              <a:t>ضْ ف</a:t>
            </a:r>
            <a:r>
              <a:rPr lang="ar-LB" altLang="en-US" dirty="0"/>
              <a:t>ـ</a:t>
            </a:r>
            <a:r>
              <a:rPr lang="ar-EG" altLang="en-US" dirty="0"/>
              <a:t>ي</a:t>
            </a:r>
            <a:r>
              <a:rPr lang="ar-LB" altLang="en-US" dirty="0"/>
              <a:t>ـ</a:t>
            </a:r>
            <a:r>
              <a:rPr lang="ar-EG" altLang="en-US" dirty="0"/>
              <a:t>ن</a:t>
            </a:r>
            <a:r>
              <a:rPr lang="ar-LB" altLang="en-US" dirty="0"/>
              <a:t>ـ</a:t>
            </a:r>
            <a:r>
              <a:rPr lang="ar-EG" altLang="en-US" dirty="0"/>
              <a:t>ا</a:t>
            </a:r>
            <a:endParaRPr lang="en-US" altLang="en-US" dirty="0"/>
          </a:p>
        </p:txBody>
      </p:sp>
      <p:sp>
        <p:nvSpPr>
          <p:cNvPr id="10242" name="Text Placeholder 1">
            <a:extLst>
              <a:ext uri="{FF2B5EF4-FFF2-40B4-BE49-F238E27FC236}">
                <a16:creationId xmlns:a16="http://schemas.microsoft.com/office/drawing/2014/main" id="{5700A90A-9AA5-4BBE-EAC2-2A1BD9056D12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 bwMode="auto">
          <a:xfrm>
            <a:off x="152400" y="4697289"/>
            <a:ext cx="11887200" cy="210312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altLang="en-US" dirty="0"/>
              <a:t>We are yearning for Your blessing to quench us</a:t>
            </a:r>
            <a:r>
              <a:rPr lang="ar-SA" altLang="en-US" dirty="0"/>
              <a:t> </a:t>
            </a:r>
          </a:p>
        </p:txBody>
      </p:sp>
      <p:sp>
        <p:nvSpPr>
          <p:cNvPr id="3075" name="Text Placeholder 2">
            <a:extLst>
              <a:ext uri="{FF2B5EF4-FFF2-40B4-BE49-F238E27FC236}">
                <a16:creationId xmlns:a16="http://schemas.microsoft.com/office/drawing/2014/main" id="{CD210FCD-4EEC-3F3D-1055-41F744C383FB}"/>
              </a:ext>
            </a:extLst>
          </p:cNvPr>
          <p:cNvSpPr>
            <a:spLocks noGrp="1" noChangeArrowheads="1"/>
          </p:cNvSpPr>
          <p:nvPr>
            <p:ph type="body" sz="quarter" idx="11"/>
          </p:nvPr>
        </p:nvSpPr>
        <p:spPr bwMode="auto">
          <a:xfrm>
            <a:off x="152400" y="2575029"/>
            <a:ext cx="11887200" cy="2103120"/>
          </a:xfrm>
        </p:spPr>
        <p:txBody>
          <a:bodyPr vert="horz" wrap="square" lIns="91440" tIns="45720" rIns="91440" bIns="45720" numCol="1" compatLnSpc="1">
            <a:prstTxWarp prst="textNoShape">
              <a:avLst/>
            </a:prstTxWarp>
            <a:noAutofit/>
          </a:bodyPr>
          <a:lstStyle/>
          <a:p>
            <a:r>
              <a:rPr lang="en-US" altLang="en-US" dirty="0"/>
              <a:t>‘</a:t>
            </a:r>
            <a:r>
              <a:rPr lang="en-US" altLang="en-US" dirty="0" err="1"/>
              <a:t>Ashwā</a:t>
            </a:r>
            <a:r>
              <a:rPr lang="en-US" altLang="en-US" dirty="0"/>
              <a:t>’ </a:t>
            </a:r>
            <a:r>
              <a:rPr lang="en-US" altLang="en-US" dirty="0" err="1"/>
              <a:t>lelBaraka</a:t>
            </a:r>
            <a:r>
              <a:rPr lang="en-US" altLang="en-US" dirty="0"/>
              <a:t> </a:t>
            </a:r>
            <a:r>
              <a:rPr lang="en-US" altLang="en-US" dirty="0" err="1"/>
              <a:t>Guwwānā</a:t>
            </a:r>
            <a:endParaRPr lang="en-US" altLang="en-US" dirty="0"/>
          </a:p>
          <a:p>
            <a:r>
              <a:rPr lang="en-US" altLang="en-US" dirty="0" err="1"/>
              <a:t>Teshbe’nā</a:t>
            </a:r>
            <a:r>
              <a:rPr lang="en-US" altLang="en-US" dirty="0"/>
              <a:t> </a:t>
            </a:r>
            <a:r>
              <a:rPr lang="en-US" altLang="en-US" dirty="0" err="1"/>
              <a:t>Riḍā</a:t>
            </a:r>
            <a:r>
              <a:rPr lang="en-US" altLang="en-US" dirty="0"/>
              <a:t> </a:t>
            </a:r>
            <a:r>
              <a:rPr lang="en-US" altLang="en-US" dirty="0" err="1"/>
              <a:t>wetFīḍ</a:t>
            </a:r>
            <a:r>
              <a:rPr lang="en-US" altLang="en-US" dirty="0"/>
              <a:t> </a:t>
            </a:r>
            <a:r>
              <a:rPr lang="en-US" altLang="en-US" dirty="0" err="1"/>
              <a:t>Fīnā</a:t>
            </a: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04FB43-ECE3-CBE4-93A8-3BD3F8560F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41" name="Rectangle 4">
            <a:extLst>
              <a:ext uri="{FF2B5EF4-FFF2-40B4-BE49-F238E27FC236}">
                <a16:creationId xmlns:a16="http://schemas.microsoft.com/office/drawing/2014/main" id="{6FCDB54A-A9C5-2BF6-9B41-84AE6043FF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16491"/>
            <a:ext cx="11887200" cy="242316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ar-EG" altLang="en-US" dirty="0"/>
              <a:t>تُ</a:t>
            </a:r>
            <a:r>
              <a:rPr lang="ar-LB" altLang="en-US" dirty="0"/>
              <a:t>ـ</a:t>
            </a:r>
            <a:r>
              <a:rPr lang="ar-EG" altLang="en-US" dirty="0"/>
              <a:t>غ</a:t>
            </a:r>
            <a:r>
              <a:rPr lang="ar-LB" altLang="en-US" dirty="0"/>
              <a:t>ـ</a:t>
            </a:r>
            <a:r>
              <a:rPr lang="ar-EG" altLang="en-US" dirty="0"/>
              <a:t>مُ</a:t>
            </a:r>
            <a:r>
              <a:rPr lang="ar-LB" altLang="en-US" dirty="0"/>
              <a:t>ـ</a:t>
            </a:r>
            <a:r>
              <a:rPr lang="ar-EG" altLang="en-US" dirty="0"/>
              <a:t>رنا ال</a:t>
            </a:r>
            <a:r>
              <a:rPr lang="ar-LB" altLang="en-US" dirty="0"/>
              <a:t>ـ</a:t>
            </a:r>
            <a:r>
              <a:rPr lang="ar-EG" altLang="en-US" dirty="0"/>
              <a:t>بَ</a:t>
            </a:r>
            <a:r>
              <a:rPr lang="ar-LB" altLang="en-US" dirty="0"/>
              <a:t>ـ</a:t>
            </a:r>
            <a:r>
              <a:rPr lang="ar-EG" altLang="en-US" dirty="0"/>
              <a:t>رَكة وتِ</a:t>
            </a:r>
            <a:r>
              <a:rPr lang="ar-LB" altLang="en-US" dirty="0"/>
              <a:t>ـ</a:t>
            </a:r>
            <a:r>
              <a:rPr lang="ar-EG" altLang="en-US" dirty="0"/>
              <a:t>م</a:t>
            </a:r>
            <a:r>
              <a:rPr lang="ar-LB" altLang="en-US" dirty="0"/>
              <a:t>ـ</a:t>
            </a:r>
            <a:r>
              <a:rPr lang="ar-EG" altLang="en-US" dirty="0"/>
              <a:t>لان</a:t>
            </a:r>
            <a:r>
              <a:rPr lang="ar-LB" altLang="en-US" dirty="0"/>
              <a:t>ـــ</a:t>
            </a:r>
            <a:r>
              <a:rPr lang="ar-EG" altLang="en-US" dirty="0"/>
              <a:t>ا</a:t>
            </a:r>
            <a:br>
              <a:rPr lang="en-US" altLang="en-US" dirty="0"/>
            </a:br>
            <a:r>
              <a:rPr lang="ar-EG" altLang="en-US" dirty="0"/>
              <a:t>أَنْه</a:t>
            </a:r>
            <a:r>
              <a:rPr lang="ar-LB" altLang="en-US" dirty="0"/>
              <a:t>ـ</a:t>
            </a:r>
            <a:r>
              <a:rPr lang="ar-EG" altLang="en-US" dirty="0"/>
              <a:t>ارْها ت</a:t>
            </a:r>
            <a:r>
              <a:rPr lang="ar-LB" altLang="en-US" dirty="0"/>
              <a:t>ـ</a:t>
            </a:r>
            <a:r>
              <a:rPr lang="ar-EG" altLang="en-US" dirty="0"/>
              <a:t>ف</a:t>
            </a:r>
            <a:r>
              <a:rPr lang="ar-LB" altLang="en-US" dirty="0"/>
              <a:t>ـ</a:t>
            </a:r>
            <a:r>
              <a:rPr lang="ar-EG" altLang="en-US" dirty="0"/>
              <a:t>ي</a:t>
            </a:r>
            <a:r>
              <a:rPr lang="ar-LB" altLang="en-US" dirty="0"/>
              <a:t>ـ</a:t>
            </a:r>
            <a:r>
              <a:rPr lang="ar-EG" altLang="en-US" dirty="0"/>
              <a:t>ضْ م</a:t>
            </a:r>
            <a:r>
              <a:rPr lang="ar-LB" altLang="en-US" dirty="0"/>
              <a:t>ـ</a:t>
            </a:r>
            <a:r>
              <a:rPr lang="ar-EG" altLang="en-US" dirty="0"/>
              <a:t>ن حوال</a:t>
            </a:r>
            <a:r>
              <a:rPr lang="ar-LB" altLang="en-US" dirty="0"/>
              <a:t>ـ</a:t>
            </a:r>
            <a:r>
              <a:rPr lang="ar-EG" altLang="en-US" dirty="0"/>
              <a:t>ي</a:t>
            </a:r>
            <a:r>
              <a:rPr lang="ar-LB" altLang="en-US" dirty="0"/>
              <a:t>ـ</a:t>
            </a:r>
            <a:r>
              <a:rPr lang="ar-EG" altLang="en-US" dirty="0"/>
              <a:t>ن</a:t>
            </a:r>
            <a:r>
              <a:rPr lang="ar-LB" altLang="en-US" dirty="0"/>
              <a:t>ـ</a:t>
            </a:r>
            <a:r>
              <a:rPr lang="ar-EG" altLang="en-US" dirty="0"/>
              <a:t>ا</a:t>
            </a:r>
            <a:endParaRPr lang="en-US" altLang="en-US" dirty="0"/>
          </a:p>
        </p:txBody>
      </p:sp>
      <p:sp>
        <p:nvSpPr>
          <p:cNvPr id="10242" name="Text Placeholder 1">
            <a:extLst>
              <a:ext uri="{FF2B5EF4-FFF2-40B4-BE49-F238E27FC236}">
                <a16:creationId xmlns:a16="http://schemas.microsoft.com/office/drawing/2014/main" id="{014D11A1-D916-D670-2226-74E2F714996A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 bwMode="auto">
          <a:xfrm>
            <a:off x="152400" y="4697289"/>
            <a:ext cx="11887200" cy="210312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altLang="en-US" dirty="0"/>
              <a:t>To fill us and overflow </a:t>
            </a:r>
          </a:p>
        </p:txBody>
      </p:sp>
      <p:sp>
        <p:nvSpPr>
          <p:cNvPr id="3075" name="Text Placeholder 2">
            <a:extLst>
              <a:ext uri="{FF2B5EF4-FFF2-40B4-BE49-F238E27FC236}">
                <a16:creationId xmlns:a16="http://schemas.microsoft.com/office/drawing/2014/main" id="{577EF162-358E-7E05-5DAC-C5DE32EFC936}"/>
              </a:ext>
            </a:extLst>
          </p:cNvPr>
          <p:cNvSpPr>
            <a:spLocks noGrp="1" noChangeArrowheads="1"/>
          </p:cNvSpPr>
          <p:nvPr>
            <p:ph type="body" sz="quarter" idx="11"/>
          </p:nvPr>
        </p:nvSpPr>
        <p:spPr bwMode="auto">
          <a:xfrm>
            <a:off x="152400" y="2575029"/>
            <a:ext cx="11887200" cy="2103120"/>
          </a:xfrm>
        </p:spPr>
        <p:txBody>
          <a:bodyPr vert="horz" wrap="square" lIns="91440" tIns="45720" rIns="91440" bIns="45720" numCol="1" compatLnSpc="1">
            <a:prstTxWarp prst="textNoShape">
              <a:avLst/>
            </a:prstTxWarp>
            <a:noAutofit/>
          </a:bodyPr>
          <a:lstStyle/>
          <a:p>
            <a:r>
              <a:rPr lang="en-US" altLang="en-US" dirty="0" err="1"/>
              <a:t>Tughmurnāl</a:t>
            </a:r>
            <a:r>
              <a:rPr lang="en-US" altLang="en-US" dirty="0"/>
              <a:t> Baraka </a:t>
            </a:r>
            <a:r>
              <a:rPr lang="en-US" altLang="en-US" dirty="0" err="1"/>
              <a:t>wTemlānā</a:t>
            </a:r>
            <a:endParaRPr lang="en-US" altLang="en-US" dirty="0"/>
          </a:p>
          <a:p>
            <a:r>
              <a:rPr lang="en-US" altLang="en-US" dirty="0"/>
              <a:t>‘</a:t>
            </a:r>
            <a:r>
              <a:rPr lang="en-US" altLang="en-US" dirty="0" err="1"/>
              <a:t>Anhārhā</a:t>
            </a:r>
            <a:r>
              <a:rPr lang="en-US" altLang="en-US" dirty="0"/>
              <a:t> </a:t>
            </a:r>
            <a:r>
              <a:rPr lang="en-US" altLang="en-US" dirty="0" err="1"/>
              <a:t>Tfīḍ</a:t>
            </a:r>
            <a:r>
              <a:rPr lang="en-US" altLang="en-US" dirty="0"/>
              <a:t> Min </a:t>
            </a:r>
            <a:r>
              <a:rPr lang="en-US" altLang="en-US" dirty="0" err="1"/>
              <a:t>Ḥawālēnā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70961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itle 1">
            <a:extLst>
              <a:ext uri="{FF2B5EF4-FFF2-40B4-BE49-F238E27FC236}">
                <a16:creationId xmlns:a16="http://schemas.microsoft.com/office/drawing/2014/main" id="{4BCA6760-6B2B-B7D4-18A4-3EABD2F479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16491"/>
            <a:ext cx="11887200" cy="242316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ar-EG" altLang="en-US" dirty="0"/>
              <a:t>وب</a:t>
            </a:r>
            <a:r>
              <a:rPr lang="ar-LB" altLang="en-US" dirty="0"/>
              <a:t>ـ</a:t>
            </a:r>
            <a:r>
              <a:rPr lang="ar-EG" altLang="en-US" dirty="0"/>
              <a:t>روحَك تُ</a:t>
            </a:r>
            <a:r>
              <a:rPr lang="ar-LB" altLang="en-US" dirty="0"/>
              <a:t>ـ</a:t>
            </a:r>
            <a:r>
              <a:rPr lang="ar-EG" altLang="en-US" dirty="0"/>
              <a:t>ثْ</a:t>
            </a:r>
            <a:r>
              <a:rPr lang="ar-LB" altLang="en-US" dirty="0"/>
              <a:t>ـ</a:t>
            </a:r>
            <a:r>
              <a:rPr lang="ar-EG" altLang="en-US" dirty="0"/>
              <a:t>م</a:t>
            </a:r>
            <a:r>
              <a:rPr lang="ar-LB" altLang="en-US" dirty="0"/>
              <a:t>ِـ</a:t>
            </a:r>
            <a:r>
              <a:rPr lang="ar-EG" altLang="en-US" dirty="0"/>
              <a:t>رْ في ح</a:t>
            </a:r>
            <a:r>
              <a:rPr lang="ar-LB" altLang="en-US" dirty="0"/>
              <a:t>ـ</a:t>
            </a:r>
            <a:r>
              <a:rPr lang="ar-EG" altLang="en-US" dirty="0"/>
              <a:t>يات</a:t>
            </a:r>
            <a:r>
              <a:rPr lang="ar-LB" altLang="en-US" dirty="0"/>
              <a:t>ـ</a:t>
            </a:r>
            <a:r>
              <a:rPr lang="ar-EG" altLang="en-US" dirty="0"/>
              <a:t>نا</a:t>
            </a:r>
            <a:br>
              <a:rPr lang="en-US" altLang="en-US" dirty="0"/>
            </a:br>
            <a:r>
              <a:rPr lang="ar-EG" altLang="en-US" dirty="0"/>
              <a:t>وت</a:t>
            </a:r>
            <a:r>
              <a:rPr lang="ar-LB" altLang="en-US" dirty="0"/>
              <a:t>ـ</a:t>
            </a:r>
            <a:r>
              <a:rPr lang="ar-EG" altLang="en-US" dirty="0"/>
              <a:t>ب</a:t>
            </a:r>
            <a:r>
              <a:rPr lang="ar-LB" altLang="en-US" dirty="0"/>
              <a:t>َـ</a:t>
            </a:r>
            <a:r>
              <a:rPr lang="ar-EG" altLang="en-US" dirty="0"/>
              <a:t>يِّ</a:t>
            </a:r>
            <a:r>
              <a:rPr lang="ar-LB" altLang="en-US" dirty="0"/>
              <a:t>ـ</a:t>
            </a:r>
            <a:r>
              <a:rPr lang="ar-EG" altLang="en-US" dirty="0"/>
              <a:t>ن ثَ</a:t>
            </a:r>
            <a:r>
              <a:rPr lang="ar-LB" altLang="en-US" dirty="0"/>
              <a:t>ـ</a:t>
            </a:r>
            <a:r>
              <a:rPr lang="ar-EG" altLang="en-US" dirty="0"/>
              <a:t>مَ</a:t>
            </a:r>
            <a:r>
              <a:rPr lang="ar-LB" altLang="en-US" dirty="0"/>
              <a:t>ـ</a:t>
            </a:r>
            <a:r>
              <a:rPr lang="ar-EG" altLang="en-US" dirty="0"/>
              <a:t>ر ال</a:t>
            </a:r>
            <a:r>
              <a:rPr lang="ar-LB" altLang="en-US" dirty="0"/>
              <a:t>ـ</a:t>
            </a:r>
            <a:r>
              <a:rPr lang="ar-EG" altLang="en-US" dirty="0"/>
              <a:t>روح ف</a:t>
            </a:r>
            <a:r>
              <a:rPr lang="ar-LB" altLang="en-US" dirty="0"/>
              <a:t>ـ</a:t>
            </a:r>
            <a:r>
              <a:rPr lang="ar-EG" altLang="en-US" dirty="0"/>
              <a:t>ي</a:t>
            </a:r>
            <a:r>
              <a:rPr lang="ar-LB" altLang="en-US" dirty="0"/>
              <a:t>ـ</a:t>
            </a:r>
            <a:r>
              <a:rPr lang="ar-EG" altLang="en-US" dirty="0"/>
              <a:t>ن</a:t>
            </a:r>
            <a:r>
              <a:rPr lang="ar-LB" altLang="en-US" dirty="0"/>
              <a:t>ـ</a:t>
            </a:r>
            <a:r>
              <a:rPr lang="ar-EG" altLang="en-US" dirty="0"/>
              <a:t>ا</a:t>
            </a:r>
            <a:endParaRPr lang="en-US" altLang="en-US" dirty="0"/>
          </a:p>
        </p:txBody>
      </p:sp>
      <p:sp useBgFill="1">
        <p:nvSpPr>
          <p:cNvPr id="21507" name="Rectangle 3">
            <a:extLst>
              <a:ext uri="{FF2B5EF4-FFF2-40B4-BE49-F238E27FC236}">
                <a16:creationId xmlns:a16="http://schemas.microsoft.com/office/drawing/2014/main" id="{0BBDDCF2-BD21-7AB2-91D5-1F22FF3083F0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By Your spirit, Our lives will be fruitful</a:t>
            </a:r>
          </a:p>
        </p:txBody>
      </p:sp>
      <p:sp>
        <p:nvSpPr>
          <p:cNvPr id="4099" name="Text Placeholder 2">
            <a:extLst>
              <a:ext uri="{FF2B5EF4-FFF2-40B4-BE49-F238E27FC236}">
                <a16:creationId xmlns:a16="http://schemas.microsoft.com/office/drawing/2014/main" id="{48CAE6D7-A3C7-D196-8192-D2DB4B6FD127}"/>
              </a:ext>
            </a:extLst>
          </p:cNvPr>
          <p:cNvSpPr>
            <a:spLocks noGrp="1" noChangeArrowheads="1"/>
          </p:cNvSpPr>
          <p:nvPr>
            <p:ph type="body" sz="quarter" idx="11"/>
          </p:nvPr>
        </p:nvSpPr>
        <p:spPr bwMode="auto">
          <a:xfrm>
            <a:off x="152400" y="2575029"/>
            <a:ext cx="11887200" cy="2103120"/>
          </a:xfrm>
        </p:spPr>
        <p:txBody>
          <a:bodyPr vert="horz" wrap="square" lIns="91440" tIns="45720" rIns="91440" bIns="45720" numCol="1" compatLnSpc="1">
            <a:prstTxWarp prst="textNoShape">
              <a:avLst/>
            </a:prstTxWarp>
            <a:noAutofit/>
          </a:bodyPr>
          <a:lstStyle/>
          <a:p>
            <a:r>
              <a:rPr lang="en-US" altLang="en-US" dirty="0" err="1"/>
              <a:t>webRūḥak</a:t>
            </a:r>
            <a:r>
              <a:rPr lang="en-US" altLang="en-US" dirty="0"/>
              <a:t> </a:t>
            </a:r>
            <a:r>
              <a:rPr lang="en-US" altLang="en-US" dirty="0" err="1"/>
              <a:t>Tuthmer</a:t>
            </a:r>
            <a:r>
              <a:rPr lang="en-US" altLang="en-US" dirty="0"/>
              <a:t> </a:t>
            </a:r>
            <a:r>
              <a:rPr lang="en-US" altLang="en-US" dirty="0" err="1"/>
              <a:t>Fī</a:t>
            </a:r>
            <a:r>
              <a:rPr lang="en-US" altLang="en-US" dirty="0"/>
              <a:t> </a:t>
            </a:r>
            <a:r>
              <a:rPr lang="en-US" altLang="en-US" dirty="0" err="1"/>
              <a:t>Ḥayātnā</a:t>
            </a:r>
            <a:r>
              <a:rPr lang="en-US" altLang="en-US" dirty="0"/>
              <a:t>,</a:t>
            </a:r>
          </a:p>
          <a:p>
            <a:r>
              <a:rPr lang="en-US" altLang="en-US" dirty="0" err="1"/>
              <a:t>wTbayyen</a:t>
            </a:r>
            <a:r>
              <a:rPr lang="en-US" altLang="en-US" dirty="0"/>
              <a:t> Thamar </a:t>
            </a:r>
            <a:r>
              <a:rPr lang="en-US" altLang="en-US" dirty="0" err="1"/>
              <a:t>Rūḥ</a:t>
            </a:r>
            <a:r>
              <a:rPr lang="en-US" altLang="en-US" dirty="0"/>
              <a:t> </a:t>
            </a:r>
            <a:r>
              <a:rPr lang="en-US" altLang="en-US" dirty="0" err="1"/>
              <a:t>Fīnā</a:t>
            </a:r>
            <a:r>
              <a:rPr lang="en-US" altLang="en-US" dirty="0"/>
              <a:t>,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255845-650B-F7A7-1AA7-31A97DA11A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itle 1">
            <a:extLst>
              <a:ext uri="{FF2B5EF4-FFF2-40B4-BE49-F238E27FC236}">
                <a16:creationId xmlns:a16="http://schemas.microsoft.com/office/drawing/2014/main" id="{5370BD7B-9B25-F928-7AF4-6B373642F4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16491"/>
            <a:ext cx="11887200" cy="242316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ar-EG" altLang="en-US" dirty="0"/>
              <a:t>وبْ</a:t>
            </a:r>
            <a:r>
              <a:rPr lang="ar-LB" altLang="en-US" dirty="0"/>
              <a:t>ـ</a:t>
            </a:r>
            <a:r>
              <a:rPr lang="ar-EG" altLang="en-US" dirty="0"/>
              <a:t>نَع</a:t>
            </a:r>
            <a:r>
              <a:rPr lang="ar-LB" altLang="en-US" dirty="0"/>
              <a:t>ـ</a:t>
            </a:r>
            <a:r>
              <a:rPr lang="ar-EG" altLang="en-US" dirty="0"/>
              <a:t>طَ</a:t>
            </a:r>
            <a:r>
              <a:rPr lang="ar-LB" altLang="en-US" dirty="0"/>
              <a:t>ـ</a:t>
            </a:r>
            <a:r>
              <a:rPr lang="ar-EG" altLang="en-US" dirty="0"/>
              <a:t>شْ ل</a:t>
            </a:r>
            <a:r>
              <a:rPr lang="ar-LB" altLang="en-US" dirty="0"/>
              <a:t>ـ</a:t>
            </a:r>
            <a:r>
              <a:rPr lang="ar-EG" altLang="en-US" dirty="0"/>
              <a:t>ح</a:t>
            </a:r>
            <a:r>
              <a:rPr lang="ar-LB" altLang="en-US" dirty="0"/>
              <a:t>ـ</a:t>
            </a:r>
            <a:r>
              <a:rPr lang="ar-EG" altLang="en-US" dirty="0"/>
              <a:t>ي</a:t>
            </a:r>
            <a:r>
              <a:rPr lang="ar-LB" altLang="en-US" dirty="0"/>
              <a:t>ـ</a:t>
            </a:r>
            <a:r>
              <a:rPr lang="ar-EG" altLang="en-US" dirty="0"/>
              <a:t>اةِ ال</a:t>
            </a:r>
            <a:r>
              <a:rPr lang="ar-LB" altLang="en-US" dirty="0"/>
              <a:t>ـ</a:t>
            </a:r>
            <a:r>
              <a:rPr lang="ar-EG" altLang="en-US" dirty="0"/>
              <a:t>بَ</a:t>
            </a:r>
            <a:r>
              <a:rPr lang="ar-LB" altLang="en-US" dirty="0"/>
              <a:t>ـ</a:t>
            </a:r>
            <a:r>
              <a:rPr lang="ar-EG" altLang="en-US" dirty="0"/>
              <a:t>ركة</a:t>
            </a:r>
            <a:br>
              <a:rPr lang="en-US" altLang="en-US" dirty="0"/>
            </a:br>
            <a:r>
              <a:rPr lang="ar-EG" altLang="en-US" dirty="0"/>
              <a:t>م</a:t>
            </a:r>
            <a:r>
              <a:rPr lang="ar-LB" altLang="en-US" dirty="0"/>
              <a:t>ـ</a:t>
            </a:r>
            <a:r>
              <a:rPr lang="ar-EG" altLang="en-US" dirty="0"/>
              <a:t>ي</a:t>
            </a:r>
            <a:r>
              <a:rPr lang="ar-LB" altLang="en-US" dirty="0"/>
              <a:t>ـ</a:t>
            </a:r>
            <a:r>
              <a:rPr lang="ar-EG" altLang="en-US" dirty="0"/>
              <a:t>ة ضِ</a:t>
            </a:r>
            <a:r>
              <a:rPr lang="ar-LB" altLang="en-US" dirty="0"/>
              <a:t>ـ</a:t>
            </a:r>
            <a:r>
              <a:rPr lang="ar-EG" altLang="en-US" dirty="0"/>
              <a:t>ع</a:t>
            </a:r>
            <a:r>
              <a:rPr lang="ar-LB" altLang="en-US" dirty="0"/>
              <a:t>ـ</a:t>
            </a:r>
            <a:r>
              <a:rPr lang="ar-EG" altLang="en-US" dirty="0"/>
              <a:t>فْ وأك</a:t>
            </a:r>
            <a:r>
              <a:rPr lang="ar-LB" altLang="en-US" dirty="0"/>
              <a:t>ـ</a:t>
            </a:r>
            <a:r>
              <a:rPr lang="ar-EG" altLang="en-US" dirty="0"/>
              <a:t>ت</a:t>
            </a:r>
            <a:r>
              <a:rPr lang="ar-LB" altLang="en-US" dirty="0"/>
              <a:t>ـ</a:t>
            </a:r>
            <a:r>
              <a:rPr lang="ar-EG" altLang="en-US" dirty="0"/>
              <a:t>ر تِ</a:t>
            </a:r>
            <a:r>
              <a:rPr lang="ar-LB" altLang="en-US" dirty="0"/>
              <a:t>ـ</a:t>
            </a:r>
            <a:r>
              <a:rPr lang="ar-EG" altLang="en-US" dirty="0"/>
              <a:t>د</a:t>
            </a:r>
            <a:r>
              <a:rPr lang="ar-LB" altLang="en-US" dirty="0"/>
              <a:t>ّ</a:t>
            </a:r>
            <a:r>
              <a:rPr lang="ar-EG" altLang="en-US" dirty="0"/>
              <a:t>ي</a:t>
            </a:r>
            <a:r>
              <a:rPr lang="ar-LB" altLang="en-US" dirty="0"/>
              <a:t>ـ</a:t>
            </a:r>
            <a:r>
              <a:rPr lang="ar-EG" altLang="en-US" dirty="0"/>
              <a:t>ن</a:t>
            </a:r>
            <a:r>
              <a:rPr lang="ar-LB" altLang="en-US" dirty="0"/>
              <a:t>ـ</a:t>
            </a:r>
            <a:r>
              <a:rPr lang="ar-EG" altLang="en-US" dirty="0"/>
              <a:t>ا</a:t>
            </a:r>
            <a:endParaRPr lang="en-US" altLang="en-US" dirty="0"/>
          </a:p>
        </p:txBody>
      </p:sp>
      <p:sp useBgFill="1">
        <p:nvSpPr>
          <p:cNvPr id="21507" name="Rectangle 3">
            <a:extLst>
              <a:ext uri="{FF2B5EF4-FFF2-40B4-BE49-F238E27FC236}">
                <a16:creationId xmlns:a16="http://schemas.microsoft.com/office/drawing/2014/main" id="{51F49FF2-45F9-B26B-424A-802E1F717535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Bless us Lord, we are thirsty for a blessed life</a:t>
            </a:r>
          </a:p>
        </p:txBody>
      </p:sp>
      <p:sp>
        <p:nvSpPr>
          <p:cNvPr id="4099" name="Text Placeholder 2">
            <a:extLst>
              <a:ext uri="{FF2B5EF4-FFF2-40B4-BE49-F238E27FC236}">
                <a16:creationId xmlns:a16="http://schemas.microsoft.com/office/drawing/2014/main" id="{DC60FE2C-184F-6489-AC8E-BF27D978A3CE}"/>
              </a:ext>
            </a:extLst>
          </p:cNvPr>
          <p:cNvSpPr>
            <a:spLocks noGrp="1" noChangeArrowheads="1"/>
          </p:cNvSpPr>
          <p:nvPr>
            <p:ph type="body" sz="quarter" idx="11"/>
          </p:nvPr>
        </p:nvSpPr>
        <p:spPr bwMode="auto">
          <a:xfrm>
            <a:off x="152400" y="2575029"/>
            <a:ext cx="11887200" cy="2103120"/>
          </a:xfrm>
        </p:spPr>
        <p:txBody>
          <a:bodyPr vert="horz" wrap="square" lIns="91440" tIns="45720" rIns="91440" bIns="45720" numCol="1" compatLnSpc="1">
            <a:prstTxWarp prst="textNoShape">
              <a:avLst/>
            </a:prstTxWarp>
            <a:noAutofit/>
          </a:bodyPr>
          <a:lstStyle/>
          <a:p>
            <a:r>
              <a:rPr lang="en-US" altLang="en-US" dirty="0" err="1"/>
              <a:t>webNe’tash</a:t>
            </a:r>
            <a:r>
              <a:rPr lang="en-US" altLang="en-US" dirty="0"/>
              <a:t> </a:t>
            </a:r>
            <a:r>
              <a:rPr lang="en-US" altLang="en-US" dirty="0" err="1"/>
              <a:t>leḤayātel</a:t>
            </a:r>
            <a:r>
              <a:rPr lang="en-US" altLang="en-US" dirty="0"/>
              <a:t> Baraka,</a:t>
            </a:r>
          </a:p>
          <a:p>
            <a:r>
              <a:rPr lang="en-US" altLang="en-US" dirty="0" err="1"/>
              <a:t>Mīt</a:t>
            </a:r>
            <a:r>
              <a:rPr lang="en-US" altLang="en-US" dirty="0"/>
              <a:t> </a:t>
            </a:r>
            <a:r>
              <a:rPr lang="en-US" altLang="en-US" dirty="0" err="1"/>
              <a:t>Du’f</a:t>
            </a:r>
            <a:r>
              <a:rPr lang="en-US" altLang="en-US" dirty="0"/>
              <a:t> </a:t>
            </a:r>
            <a:r>
              <a:rPr lang="en-US" altLang="en-US" dirty="0" err="1"/>
              <a:t>w’Aktar</a:t>
            </a:r>
            <a:r>
              <a:rPr lang="en-US" altLang="en-US" dirty="0"/>
              <a:t> </a:t>
            </a:r>
            <a:r>
              <a:rPr lang="en-US" altLang="en-US" dirty="0" err="1"/>
              <a:t>Teddīnā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25613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AB81FF-3CF3-ADC6-0C51-6C68F744C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EG" dirty="0"/>
              <a:t>أُأْم</a:t>
            </a:r>
            <a:r>
              <a:rPr lang="ar-LB" dirty="0"/>
              <a:t>ُ</a:t>
            </a:r>
            <a:r>
              <a:rPr lang="ar-EG" dirty="0"/>
              <a:t>ـ</a:t>
            </a:r>
            <a:r>
              <a:rPr lang="ar-LB" dirty="0"/>
              <a:t>ـ</a:t>
            </a:r>
            <a:r>
              <a:rPr lang="ar-EG" dirty="0"/>
              <a:t>رْ بال</a:t>
            </a:r>
            <a:r>
              <a:rPr lang="ar-LB" dirty="0"/>
              <a:t>ـ</a:t>
            </a:r>
            <a:r>
              <a:rPr lang="ar-EG" dirty="0"/>
              <a:t>ب</a:t>
            </a:r>
            <a:r>
              <a:rPr lang="ar-LB" dirty="0"/>
              <a:t>َـ</a:t>
            </a:r>
            <a:r>
              <a:rPr lang="ar-EG" dirty="0"/>
              <a:t>رَك</a:t>
            </a:r>
            <a:r>
              <a:rPr lang="ar-LB" dirty="0"/>
              <a:t>ـ</a:t>
            </a:r>
            <a:r>
              <a:rPr lang="ar-EG" dirty="0"/>
              <a:t>ة في أيّامْ</a:t>
            </a:r>
            <a:r>
              <a:rPr lang="ar-LB" dirty="0"/>
              <a:t>ـ</a:t>
            </a:r>
            <a:r>
              <a:rPr lang="ar-EG" dirty="0"/>
              <a:t>ن</a:t>
            </a:r>
            <a:r>
              <a:rPr lang="ar-LB" dirty="0"/>
              <a:t>ـ</a:t>
            </a:r>
            <a:r>
              <a:rPr lang="ar-EG" dirty="0"/>
              <a:t>ا</a:t>
            </a:r>
            <a:br>
              <a:rPr lang="en-US" dirty="0"/>
            </a:br>
            <a:r>
              <a:rPr lang="ar-LB" dirty="0"/>
              <a:t>إ</a:t>
            </a:r>
            <a:r>
              <a:rPr lang="ar-EG" dirty="0"/>
              <a:t>رجَ</a:t>
            </a:r>
            <a:r>
              <a:rPr lang="ar-LB" dirty="0"/>
              <a:t>ـ</a:t>
            </a:r>
            <a:r>
              <a:rPr lang="ar-EG" dirty="0"/>
              <a:t>عْ بِ</a:t>
            </a:r>
            <a:r>
              <a:rPr lang="ar-LB" dirty="0"/>
              <a:t>ـ</a:t>
            </a:r>
            <a:r>
              <a:rPr lang="ar-EG" dirty="0"/>
              <a:t>مَ</a:t>
            </a:r>
            <a:r>
              <a:rPr lang="ar-LB" dirty="0"/>
              <a:t>ـ</a:t>
            </a:r>
            <a:r>
              <a:rPr lang="ar-EG" dirty="0"/>
              <a:t>راحْ</a:t>
            </a:r>
            <a:r>
              <a:rPr lang="ar-LB" dirty="0"/>
              <a:t>ـ</a:t>
            </a:r>
            <a:r>
              <a:rPr lang="ar-EG" dirty="0"/>
              <a:t>مَ</a:t>
            </a:r>
            <a:r>
              <a:rPr lang="ar-LB" dirty="0"/>
              <a:t>ـ</a:t>
            </a:r>
            <a:r>
              <a:rPr lang="ar-EG" dirty="0"/>
              <a:t>كْ وأَحْ</a:t>
            </a:r>
            <a:r>
              <a:rPr lang="ar-LB" dirty="0"/>
              <a:t>ـ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ن</a:t>
            </a:r>
            <a:r>
              <a:rPr lang="ar-LB" dirty="0"/>
              <a:t>ـ</a:t>
            </a:r>
            <a:r>
              <a:rPr lang="ar-EG" dirty="0"/>
              <a:t>ا</a:t>
            </a:r>
            <a:endParaRPr lang="en-US" dirty="0"/>
          </a:p>
        </p:txBody>
      </p:sp>
      <p:sp useBgFill="1">
        <p:nvSpPr>
          <p:cNvPr id="25603" name="Rectangle 3">
            <a:extLst>
              <a:ext uri="{FF2B5EF4-FFF2-40B4-BE49-F238E27FC236}">
                <a16:creationId xmlns:a16="http://schemas.microsoft.com/office/drawing/2014/main" id="{920D69A8-7B07-2BD4-4370-341622746DBF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Command blessings over our lives,</a:t>
            </a:r>
            <a:endParaRPr lang="ar-LB" dirty="0"/>
          </a:p>
          <a:p>
            <a:r>
              <a:rPr lang="en-US" dirty="0"/>
              <a:t>return and revive us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7FB4BE-24E3-3879-B81B-7EA0F17D623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U’mur</a:t>
            </a:r>
            <a:r>
              <a:rPr lang="en-US" dirty="0"/>
              <a:t> </a:t>
            </a:r>
            <a:r>
              <a:rPr lang="en-US" dirty="0" err="1"/>
              <a:t>belBaraka</a:t>
            </a:r>
            <a:r>
              <a:rPr lang="en-US" dirty="0"/>
              <a:t> </a:t>
            </a:r>
            <a:r>
              <a:rPr lang="en-US" dirty="0" err="1"/>
              <a:t>f’Ayyāmnā</a:t>
            </a:r>
            <a:r>
              <a:rPr lang="en-US" dirty="0"/>
              <a:t>,</a:t>
            </a:r>
            <a:endParaRPr lang="ar-LB" dirty="0"/>
          </a:p>
          <a:p>
            <a:r>
              <a:rPr lang="en-US" dirty="0"/>
              <a:t>‘Erga’ </a:t>
            </a:r>
            <a:r>
              <a:rPr lang="en-US" dirty="0" err="1"/>
              <a:t>beMarāḥmak</a:t>
            </a:r>
            <a:r>
              <a:rPr lang="en-US" dirty="0"/>
              <a:t> </a:t>
            </a:r>
            <a:r>
              <a:rPr lang="en-US" dirty="0" err="1"/>
              <a:t>weḤyīnā</a:t>
            </a:r>
            <a:r>
              <a:rPr lang="en-US" dirty="0"/>
              <a:t>,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263B3D-BA6B-72DF-3E9D-5ED6BF61C0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175B2-009F-4371-340F-33F04F8A13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EG" dirty="0"/>
              <a:t>إش</a:t>
            </a:r>
            <a:r>
              <a:rPr lang="ar-LB" dirty="0"/>
              <a:t>ـ</a:t>
            </a:r>
            <a:r>
              <a:rPr lang="ar-EG" dirty="0"/>
              <a:t>راقِ</a:t>
            </a:r>
            <a:r>
              <a:rPr lang="ar-LB" dirty="0"/>
              <a:t>ـ</a:t>
            </a:r>
            <a:r>
              <a:rPr lang="ar-EG" dirty="0"/>
              <a:t>ة وَج</a:t>
            </a:r>
            <a:r>
              <a:rPr lang="ar-LB" dirty="0"/>
              <a:t>ـ</a:t>
            </a:r>
            <a:r>
              <a:rPr lang="ar-EG" dirty="0"/>
              <a:t>هَ</a:t>
            </a:r>
            <a:r>
              <a:rPr lang="ar-LB" dirty="0"/>
              <a:t>ــ</a:t>
            </a:r>
            <a:r>
              <a:rPr lang="ar-EG" dirty="0"/>
              <a:t>كْ نِ</a:t>
            </a:r>
            <a:r>
              <a:rPr lang="ar-LB" dirty="0"/>
              <a:t>ـ</a:t>
            </a:r>
            <a:r>
              <a:rPr lang="ar-EG" dirty="0"/>
              <a:t>س</a:t>
            </a:r>
            <a:r>
              <a:rPr lang="ar-LB" dirty="0"/>
              <a:t>ـ</a:t>
            </a:r>
            <a:r>
              <a:rPr lang="ar-EG" dirty="0"/>
              <a:t>ت</a:t>
            </a:r>
            <a:r>
              <a:rPr lang="ar-LB" dirty="0"/>
              <a:t>ـ</a:t>
            </a:r>
            <a:r>
              <a:rPr lang="ar-EG" dirty="0"/>
              <a:t>نّ</a:t>
            </a:r>
            <a:r>
              <a:rPr lang="ar-LB" dirty="0"/>
              <a:t>ـ</a:t>
            </a:r>
            <a:r>
              <a:rPr lang="ar-EG" dirty="0"/>
              <a:t>ى</a:t>
            </a:r>
            <a:br>
              <a:rPr lang="ar-LB" dirty="0"/>
            </a:br>
            <a:r>
              <a:rPr lang="ar-EG" dirty="0"/>
              <a:t>ون</a:t>
            </a:r>
            <a:r>
              <a:rPr lang="ar-LB" dirty="0"/>
              <a:t>ـ</a:t>
            </a:r>
            <a:r>
              <a:rPr lang="ar-EG" dirty="0"/>
              <a:t>ت</a:t>
            </a:r>
            <a:r>
              <a:rPr lang="ar-LB" dirty="0"/>
              <a:t>ـ</a:t>
            </a:r>
            <a:r>
              <a:rPr lang="ar-EG" dirty="0"/>
              <a:t>وبْ وت</a:t>
            </a:r>
            <a:r>
              <a:rPr lang="ar-LB" dirty="0"/>
              <a:t>ـ</a:t>
            </a:r>
            <a:r>
              <a:rPr lang="ar-EG" dirty="0"/>
              <a:t>ع</a:t>
            </a:r>
            <a:r>
              <a:rPr lang="ar-LB" dirty="0"/>
              <a:t>ـ</a:t>
            </a:r>
            <a:r>
              <a:rPr lang="ar-EG" dirty="0"/>
              <a:t>ال</a:t>
            </a:r>
            <a:r>
              <a:rPr lang="ar-LB" dirty="0"/>
              <a:t>ِـ</a:t>
            </a:r>
            <a:r>
              <a:rPr lang="ar-EG" dirty="0"/>
              <a:t>جْ أراض</a:t>
            </a:r>
            <a:r>
              <a:rPr lang="ar-LB" dirty="0"/>
              <a:t>ـ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ن</a:t>
            </a:r>
            <a:r>
              <a:rPr lang="ar-LB" dirty="0"/>
              <a:t>ـ</a:t>
            </a:r>
            <a:r>
              <a:rPr lang="ar-EG" dirty="0"/>
              <a:t>ا</a:t>
            </a:r>
            <a:endParaRPr lang="en-US" dirty="0"/>
          </a:p>
        </p:txBody>
      </p:sp>
      <p:sp useBgFill="1">
        <p:nvSpPr>
          <p:cNvPr id="25603" name="Rectangle 3">
            <a:extLst>
              <a:ext uri="{FF2B5EF4-FFF2-40B4-BE49-F238E27FC236}">
                <a16:creationId xmlns:a16="http://schemas.microsoft.com/office/drawing/2014/main" id="{410046FF-5F98-4D35-BAA1-63B902663EEB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We are waiting to see Your face shining over us</a:t>
            </a:r>
            <a:endParaRPr lang="ar-LB" dirty="0"/>
          </a:p>
          <a:p>
            <a:r>
              <a:rPr lang="en-US" dirty="0"/>
              <a:t>and healing our land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99D25-3DC4-512C-20CC-3339FB909DB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Eshrāqet</a:t>
            </a:r>
            <a:r>
              <a:rPr lang="en-US" dirty="0"/>
              <a:t> </a:t>
            </a:r>
            <a:r>
              <a:rPr lang="en-US" dirty="0" err="1"/>
              <a:t>Waghak</a:t>
            </a:r>
            <a:r>
              <a:rPr lang="en-US" dirty="0"/>
              <a:t> </a:t>
            </a:r>
            <a:r>
              <a:rPr lang="en-US" dirty="0" err="1"/>
              <a:t>Nestannā</a:t>
            </a:r>
            <a:r>
              <a:rPr lang="en-US" dirty="0"/>
              <a:t>,</a:t>
            </a:r>
            <a:endParaRPr lang="ar-LB" dirty="0"/>
          </a:p>
          <a:p>
            <a:r>
              <a:rPr lang="en-US" dirty="0" err="1"/>
              <a:t>wenTūb</a:t>
            </a:r>
            <a:r>
              <a:rPr lang="en-US" dirty="0"/>
              <a:t> </a:t>
            </a:r>
            <a:r>
              <a:rPr lang="en-US" dirty="0" err="1"/>
              <a:t>wet’Alēg</a:t>
            </a:r>
            <a:r>
              <a:rPr lang="en-US" dirty="0"/>
              <a:t> ‘</a:t>
            </a:r>
            <a:r>
              <a:rPr lang="en-US" dirty="0" err="1"/>
              <a:t>Arāḍīnā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9296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0" name="Rectangle 4">
            <a:extLst>
              <a:ext uri="{FF2B5EF4-FFF2-40B4-BE49-F238E27FC236}">
                <a16:creationId xmlns:a16="http://schemas.microsoft.com/office/drawing/2014/main" id="{6C9EFC24-23FA-7F91-A02A-F888D426A8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EG" dirty="0"/>
              <a:t>ع</a:t>
            </a:r>
            <a:r>
              <a:rPr lang="ar-LB" dirty="0"/>
              <a:t>ـ</a:t>
            </a:r>
            <a:r>
              <a:rPr lang="ar-EG" dirty="0"/>
              <a:t>ايْ</a:t>
            </a:r>
            <a:r>
              <a:rPr lang="ar-LB" dirty="0"/>
              <a:t>ـ</a:t>
            </a:r>
            <a:r>
              <a:rPr lang="ar-EG" dirty="0"/>
              <a:t>زي</a:t>
            </a:r>
            <a:r>
              <a:rPr lang="ar-LB" dirty="0"/>
              <a:t>ـ</a:t>
            </a:r>
            <a:r>
              <a:rPr lang="ar-EG" dirty="0"/>
              <a:t>نَ</a:t>
            </a:r>
            <a:r>
              <a:rPr lang="ar-LB" dirty="0"/>
              <a:t>ـ</a:t>
            </a:r>
            <a:r>
              <a:rPr lang="ar-EG" dirty="0"/>
              <a:t>ك ت</a:t>
            </a:r>
            <a:r>
              <a:rPr lang="ar-LB" dirty="0"/>
              <a:t>ـ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ج</a:t>
            </a:r>
            <a:r>
              <a:rPr lang="ar-LB" dirty="0"/>
              <a:t>ـ</a:t>
            </a:r>
            <a:r>
              <a:rPr lang="ar-EG" dirty="0"/>
              <a:t>ي ب</a:t>
            </a:r>
            <a:r>
              <a:rPr lang="ar-LB" dirty="0"/>
              <a:t>ـ</a:t>
            </a:r>
            <a:r>
              <a:rPr lang="ar-EG" dirty="0"/>
              <a:t>سُ</a:t>
            </a:r>
            <a:r>
              <a:rPr lang="ar-LB" dirty="0"/>
              <a:t>ـ</a:t>
            </a:r>
            <a:r>
              <a:rPr lang="ar-EG" dirty="0"/>
              <a:t>لْ</a:t>
            </a:r>
            <a:r>
              <a:rPr lang="ar-LB" dirty="0"/>
              <a:t>ـ</a:t>
            </a:r>
            <a:r>
              <a:rPr lang="ar-EG" dirty="0"/>
              <a:t>ط</a:t>
            </a:r>
            <a:r>
              <a:rPr lang="ar-LB" dirty="0"/>
              <a:t>ـ</a:t>
            </a:r>
            <a:r>
              <a:rPr lang="ar-EG" dirty="0"/>
              <a:t>انَ</a:t>
            </a:r>
            <a:r>
              <a:rPr lang="ar-LB" dirty="0"/>
              <a:t>ـ</a:t>
            </a:r>
            <a:r>
              <a:rPr lang="ar-EG" dirty="0"/>
              <a:t>كْ</a:t>
            </a:r>
            <a:br>
              <a:rPr lang="ar-LB" dirty="0"/>
            </a:br>
            <a:r>
              <a:rPr lang="ar-EG" dirty="0"/>
              <a:t>تُ</a:t>
            </a:r>
            <a:r>
              <a:rPr lang="ar-LB" dirty="0"/>
              <a:t>ـ</a:t>
            </a:r>
            <a:r>
              <a:rPr lang="ar-EG" dirty="0"/>
              <a:t>أمْ</a:t>
            </a:r>
            <a:r>
              <a:rPr lang="ar-LB" dirty="0"/>
              <a:t>ــ</a:t>
            </a:r>
            <a:r>
              <a:rPr lang="ar-EG" dirty="0"/>
              <a:t>ر ل</a:t>
            </a:r>
            <a:r>
              <a:rPr lang="ar-LB" dirty="0"/>
              <a:t>ـ</a:t>
            </a:r>
            <a:r>
              <a:rPr lang="ar-EG" dirty="0"/>
              <a:t>ح</a:t>
            </a:r>
            <a:r>
              <a:rPr lang="ar-LB" dirty="0"/>
              <a:t>ـ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ات</a:t>
            </a:r>
            <a:r>
              <a:rPr lang="ar-LB" dirty="0"/>
              <a:t>ـ</a:t>
            </a:r>
            <a:r>
              <a:rPr lang="ar-EG" dirty="0"/>
              <a:t>ن</a:t>
            </a:r>
            <a:r>
              <a:rPr lang="ar-LB" dirty="0"/>
              <a:t>ـ</a:t>
            </a:r>
            <a:r>
              <a:rPr lang="ar-EG" dirty="0"/>
              <a:t>ا ب</a:t>
            </a:r>
            <a:r>
              <a:rPr lang="ar-LB" dirty="0"/>
              <a:t>ـ</a:t>
            </a:r>
            <a:r>
              <a:rPr lang="ar-EG" dirty="0"/>
              <a:t>حُ</a:t>
            </a:r>
            <a:r>
              <a:rPr lang="ar-LB" dirty="0"/>
              <a:t>ـ</a:t>
            </a:r>
            <a:r>
              <a:rPr lang="ar-EG" dirty="0"/>
              <a:t>ر</a:t>
            </a:r>
            <a:r>
              <a:rPr lang="ar-SA" dirty="0"/>
              <a:t>يّ</a:t>
            </a:r>
            <a:r>
              <a:rPr lang="ar-LB" dirty="0"/>
              <a:t>ـــ</a:t>
            </a:r>
            <a:r>
              <a:rPr lang="ar-SA" dirty="0"/>
              <a:t>ة</a:t>
            </a:r>
            <a:endParaRPr lang="en-US" dirty="0"/>
          </a:p>
        </p:txBody>
      </p:sp>
      <p:sp>
        <p:nvSpPr>
          <p:cNvPr id="6146" name="Text Placeholder 1">
            <a:extLst>
              <a:ext uri="{FF2B5EF4-FFF2-40B4-BE49-F238E27FC236}">
                <a16:creationId xmlns:a16="http://schemas.microsoft.com/office/drawing/2014/main" id="{96A101FE-642A-F443-068C-94DDA08D4C8B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 bwMode="auto">
          <a:xfrm>
            <a:off x="152400" y="4697289"/>
            <a:ext cx="11887200" cy="2103120"/>
          </a:xfrm>
        </p:spPr>
        <p:txBody>
          <a:bodyPr wrap="square" lIns="91440" tIns="45720" rIns="91440" bIns="45720" numCol="1" compatLnSpc="1">
            <a:prstTxWarp prst="textNoShape">
              <a:avLst/>
            </a:prstTxWarp>
            <a:normAutofit/>
          </a:bodyPr>
          <a:lstStyle/>
          <a:p>
            <a:r>
              <a:rPr lang="en-US" altLang="en-US" dirty="0"/>
              <a:t>We ask You to come and liberate us </a:t>
            </a:r>
          </a:p>
        </p:txBody>
      </p:sp>
      <p:sp>
        <p:nvSpPr>
          <p:cNvPr id="13315" name="Text Placeholder 2">
            <a:extLst>
              <a:ext uri="{FF2B5EF4-FFF2-40B4-BE49-F238E27FC236}">
                <a16:creationId xmlns:a16="http://schemas.microsoft.com/office/drawing/2014/main" id="{FD133CF4-8C47-ADBF-D9BC-69EA4F375FED}"/>
              </a:ext>
            </a:extLst>
          </p:cNvPr>
          <p:cNvSpPr>
            <a:spLocks noGrp="1" noChangeArrowheads="1"/>
          </p:cNvSpPr>
          <p:nvPr>
            <p:ph type="body" sz="quarter" idx="11"/>
          </p:nvPr>
        </p:nvSpPr>
        <p:spPr bwMode="auto">
          <a:xfrm>
            <a:off x="152400" y="2575029"/>
            <a:ext cx="11887200" cy="210312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altLang="en-US" dirty="0"/>
              <a:t>`</a:t>
            </a:r>
            <a:r>
              <a:rPr lang="en-US" altLang="en-US" dirty="0" err="1"/>
              <a:t>Ayzīnak</a:t>
            </a:r>
            <a:r>
              <a:rPr lang="en-US" altLang="en-US" dirty="0"/>
              <a:t> </a:t>
            </a:r>
            <a:r>
              <a:rPr lang="en-US" altLang="en-US" dirty="0" err="1"/>
              <a:t>Tīgī</a:t>
            </a:r>
            <a:r>
              <a:rPr lang="en-US" altLang="en-US" dirty="0"/>
              <a:t> </a:t>
            </a:r>
            <a:r>
              <a:rPr lang="en-US" altLang="en-US" dirty="0" err="1"/>
              <a:t>bṢulṭānak</a:t>
            </a:r>
            <a:endParaRPr lang="ar-LB" altLang="en-US" dirty="0"/>
          </a:p>
          <a:p>
            <a:r>
              <a:rPr lang="en-US" altLang="en-US" dirty="0" err="1"/>
              <a:t>To’mor</a:t>
            </a:r>
            <a:r>
              <a:rPr lang="en-US" altLang="en-US" dirty="0"/>
              <a:t> </a:t>
            </a:r>
            <a:r>
              <a:rPr lang="en-US" altLang="en-US" dirty="0" err="1"/>
              <a:t>liḤayātnā</a:t>
            </a:r>
            <a:r>
              <a:rPr lang="en-US" altLang="en-US" dirty="0"/>
              <a:t> </a:t>
            </a:r>
            <a:r>
              <a:rPr lang="en-US" altLang="en-US" dirty="0" err="1"/>
              <a:t>bḤorriyya</a:t>
            </a: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553AFF-3606-E1D4-2DDA-AE5BCA7886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0" name="Rectangle 4">
            <a:extLst>
              <a:ext uri="{FF2B5EF4-FFF2-40B4-BE49-F238E27FC236}">
                <a16:creationId xmlns:a16="http://schemas.microsoft.com/office/drawing/2014/main" id="{8D69C72B-6DAF-53C3-DE1B-233014147E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EG" dirty="0"/>
              <a:t>نِ</a:t>
            </a:r>
            <a:r>
              <a:rPr lang="ar-LB" dirty="0"/>
              <a:t>ـ</a:t>
            </a:r>
            <a:r>
              <a:rPr lang="ar-EG" dirty="0"/>
              <a:t>ثْ</a:t>
            </a:r>
            <a:r>
              <a:rPr lang="ar-LB" dirty="0"/>
              <a:t>ـ</a:t>
            </a:r>
            <a:r>
              <a:rPr lang="ar-EG" dirty="0"/>
              <a:t>بَ</a:t>
            </a:r>
            <a:r>
              <a:rPr lang="ar-LB" dirty="0"/>
              <a:t>ـ</a:t>
            </a:r>
            <a:r>
              <a:rPr lang="ar-EG" dirty="0"/>
              <a:t>تْ ف</a:t>
            </a:r>
            <a:r>
              <a:rPr lang="ar-LB" dirty="0"/>
              <a:t>ـ</a:t>
            </a:r>
            <a:r>
              <a:rPr lang="ar-EG" dirty="0"/>
              <a:t>ي ال</a:t>
            </a:r>
            <a:r>
              <a:rPr lang="ar-LB" dirty="0"/>
              <a:t>ـ</a:t>
            </a:r>
            <a:r>
              <a:rPr lang="ar-EG" dirty="0"/>
              <a:t>ح</a:t>
            </a:r>
            <a:r>
              <a:rPr lang="ar-LB" dirty="0"/>
              <a:t>ـ</a:t>
            </a:r>
            <a:r>
              <a:rPr lang="ar-EG" dirty="0"/>
              <a:t>ق</a:t>
            </a:r>
            <a:r>
              <a:rPr lang="ar-LB" dirty="0"/>
              <a:t>ّ</a:t>
            </a:r>
            <a:r>
              <a:rPr lang="ar-EG" dirty="0"/>
              <a:t> ي</a:t>
            </a:r>
            <a:r>
              <a:rPr lang="ar-LB" dirty="0"/>
              <a:t>ـ</a:t>
            </a:r>
            <a:r>
              <a:rPr lang="ar-EG" dirty="0"/>
              <a:t>ح</a:t>
            </a:r>
            <a:r>
              <a:rPr lang="ar-LB" dirty="0"/>
              <a:t>ـ</a:t>
            </a:r>
            <a:r>
              <a:rPr lang="ar-EG" dirty="0"/>
              <a:t>رَّرن</a:t>
            </a:r>
            <a:r>
              <a:rPr lang="ar-LB" dirty="0"/>
              <a:t>ـ</a:t>
            </a:r>
            <a:r>
              <a:rPr lang="ar-EG" dirty="0"/>
              <a:t>ا</a:t>
            </a:r>
            <a:br>
              <a:rPr lang="ar-LB" dirty="0"/>
            </a:br>
            <a:r>
              <a:rPr lang="ar-EG" dirty="0"/>
              <a:t>م</a:t>
            </a:r>
            <a:r>
              <a:rPr lang="ar-LB" dirty="0"/>
              <a:t>ـ</a:t>
            </a:r>
            <a:r>
              <a:rPr lang="ar-EG" dirty="0"/>
              <a:t>ن ك</a:t>
            </a:r>
            <a:r>
              <a:rPr lang="ar-LB" dirty="0"/>
              <a:t>ــ</a:t>
            </a:r>
            <a:r>
              <a:rPr lang="ar-EG" dirty="0"/>
              <a:t>لِّ خ</a:t>
            </a:r>
            <a:r>
              <a:rPr lang="ar-LB" dirty="0"/>
              <a:t>ـ</a:t>
            </a:r>
            <a:r>
              <a:rPr lang="ar-EG" dirty="0"/>
              <a:t>ط</a:t>
            </a:r>
            <a:r>
              <a:rPr lang="ar-LB" dirty="0"/>
              <a:t>ـ</a:t>
            </a:r>
            <a:r>
              <a:rPr lang="ar-EG" dirty="0"/>
              <a:t>يّ</a:t>
            </a:r>
            <a:r>
              <a:rPr lang="ar-LB" dirty="0"/>
              <a:t>ـ</a:t>
            </a:r>
            <a:r>
              <a:rPr lang="ar-EG" dirty="0"/>
              <a:t>ة وع</a:t>
            </a:r>
            <a:r>
              <a:rPr lang="ar-LB" dirty="0"/>
              <a:t>ـ</a:t>
            </a:r>
            <a:r>
              <a:rPr lang="ar-EG" dirty="0"/>
              <a:t>ب</a:t>
            </a:r>
            <a:r>
              <a:rPr lang="ar-LB" dirty="0"/>
              <a:t>ـ</a:t>
            </a:r>
            <a:r>
              <a:rPr lang="ar-EG" dirty="0"/>
              <a:t>وديّ</a:t>
            </a:r>
            <a:r>
              <a:rPr lang="ar-LB" dirty="0"/>
              <a:t>ــ</a:t>
            </a:r>
            <a:r>
              <a:rPr lang="ar-EG" dirty="0"/>
              <a:t>ة</a:t>
            </a:r>
            <a:endParaRPr lang="en-US" dirty="0"/>
          </a:p>
        </p:txBody>
      </p:sp>
      <p:sp>
        <p:nvSpPr>
          <p:cNvPr id="6146" name="Text Placeholder 1">
            <a:extLst>
              <a:ext uri="{FF2B5EF4-FFF2-40B4-BE49-F238E27FC236}">
                <a16:creationId xmlns:a16="http://schemas.microsoft.com/office/drawing/2014/main" id="{5A1DDD81-E5D8-9D33-CC86-024EC075260A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 bwMode="auto">
          <a:xfrm>
            <a:off x="152400" y="4697289"/>
            <a:ext cx="11887200" cy="2103120"/>
          </a:xfrm>
        </p:spPr>
        <p:txBody>
          <a:bodyPr wrap="square" lIns="91440" tIns="45720" rIns="91440" bIns="45720" numCol="1" compatLnSpc="1">
            <a:prstTxWarp prst="textNoShape">
              <a:avLst/>
            </a:prstTxWarp>
            <a:normAutofit/>
          </a:bodyPr>
          <a:lstStyle/>
          <a:p>
            <a:r>
              <a:rPr lang="en-US" altLang="en-US" dirty="0"/>
              <a:t>so that we may remain in Your truth, </a:t>
            </a:r>
            <a:br>
              <a:rPr lang="en-US" altLang="en-US" dirty="0"/>
            </a:br>
            <a:r>
              <a:rPr lang="en-US" altLang="en-US" dirty="0"/>
              <a:t>And be free from the slavery of sin</a:t>
            </a:r>
          </a:p>
        </p:txBody>
      </p:sp>
      <p:sp>
        <p:nvSpPr>
          <p:cNvPr id="13315" name="Text Placeholder 2">
            <a:extLst>
              <a:ext uri="{FF2B5EF4-FFF2-40B4-BE49-F238E27FC236}">
                <a16:creationId xmlns:a16="http://schemas.microsoft.com/office/drawing/2014/main" id="{78DD2171-8184-2C80-C832-16BD1F1BCBC4}"/>
              </a:ext>
            </a:extLst>
          </p:cNvPr>
          <p:cNvSpPr>
            <a:spLocks noGrp="1" noChangeArrowheads="1"/>
          </p:cNvSpPr>
          <p:nvPr>
            <p:ph type="body" sz="quarter" idx="11"/>
          </p:nvPr>
        </p:nvSpPr>
        <p:spPr bwMode="auto">
          <a:xfrm>
            <a:off x="152400" y="2575029"/>
            <a:ext cx="11887200" cy="210312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altLang="en-US" dirty="0" err="1"/>
              <a:t>Nithbat</a:t>
            </a:r>
            <a:r>
              <a:rPr lang="en-US" altLang="en-US" dirty="0"/>
              <a:t> </a:t>
            </a:r>
            <a:r>
              <a:rPr lang="en-US" altLang="en-US" dirty="0" err="1"/>
              <a:t>fīL</a:t>
            </a:r>
            <a:r>
              <a:rPr lang="en-US" altLang="en-US" dirty="0"/>
              <a:t> </a:t>
            </a:r>
            <a:r>
              <a:rPr lang="en-US" altLang="en-US" dirty="0" err="1"/>
              <a:t>Ḥa</a:t>
            </a:r>
            <a:r>
              <a:rPr lang="en-US" altLang="en-US" dirty="0"/>
              <a:t>’ </a:t>
            </a:r>
            <a:r>
              <a:rPr lang="en-US" altLang="en-US" dirty="0" err="1"/>
              <a:t>Yḥarrarnā</a:t>
            </a:r>
            <a:endParaRPr lang="ar-LB" altLang="en-US" dirty="0"/>
          </a:p>
          <a:p>
            <a:r>
              <a:rPr lang="en-US" altLang="en-US" dirty="0"/>
              <a:t>min Kulli </a:t>
            </a:r>
            <a:r>
              <a:rPr lang="en-US" altLang="en-US" dirty="0" err="1"/>
              <a:t>Khaṭiyya</a:t>
            </a:r>
            <a:r>
              <a:rPr lang="en-US" altLang="en-US" dirty="0"/>
              <a:t> </a:t>
            </a:r>
            <a:r>
              <a:rPr lang="en-US" altLang="en-US" dirty="0" err="1"/>
              <a:t>w`Ubūdiyya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61478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9AEEC-C282-BEAE-C410-A2C5C5F51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EG" dirty="0"/>
              <a:t>م</a:t>
            </a:r>
            <a:r>
              <a:rPr lang="ar-LB" dirty="0"/>
              <a:t>ـ</a:t>
            </a:r>
            <a:r>
              <a:rPr lang="ar-EG" dirty="0"/>
              <a:t>ن ك</a:t>
            </a:r>
            <a:r>
              <a:rPr lang="ar-LB" dirty="0"/>
              <a:t>ـ</a:t>
            </a:r>
            <a:r>
              <a:rPr lang="ar-EG" dirty="0"/>
              <a:t>ذب وب</a:t>
            </a:r>
            <a:r>
              <a:rPr lang="ar-LB" dirty="0"/>
              <a:t>ـ</a:t>
            </a:r>
            <a:r>
              <a:rPr lang="ar-EG" dirty="0"/>
              <a:t>اط</a:t>
            </a:r>
            <a:r>
              <a:rPr lang="ar-LB" dirty="0"/>
              <a:t>ِـ</a:t>
            </a:r>
            <a:r>
              <a:rPr lang="ar-EG" dirty="0"/>
              <a:t>لْ ن</a:t>
            </a:r>
            <a:r>
              <a:rPr lang="ar-LB" dirty="0"/>
              <a:t>َـ</a:t>
            </a:r>
            <a:r>
              <a:rPr lang="ar-EG" dirty="0"/>
              <a:t>قّ</a:t>
            </a:r>
            <a:r>
              <a:rPr lang="ar-LB" dirty="0"/>
              <a:t>ـ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ن</a:t>
            </a:r>
            <a:r>
              <a:rPr lang="ar-LB" dirty="0"/>
              <a:t>ـ</a:t>
            </a:r>
            <a:r>
              <a:rPr lang="ar-EG" dirty="0"/>
              <a:t>ا</a:t>
            </a:r>
            <a:br>
              <a:rPr lang="ar-LB" dirty="0"/>
            </a:br>
            <a:r>
              <a:rPr lang="ar-EG" dirty="0"/>
              <a:t>وب</a:t>
            </a:r>
            <a:r>
              <a:rPr lang="ar-LB" dirty="0"/>
              <a:t>ْـ</a:t>
            </a:r>
            <a:r>
              <a:rPr lang="ar-EG" dirty="0"/>
              <a:t>روح ال</a:t>
            </a:r>
            <a:r>
              <a:rPr lang="ar-LB" dirty="0"/>
              <a:t>ـ</a:t>
            </a:r>
            <a:r>
              <a:rPr lang="ar-EG" dirty="0"/>
              <a:t>ح</a:t>
            </a:r>
            <a:r>
              <a:rPr lang="ar-LB" dirty="0"/>
              <a:t>ــ</a:t>
            </a:r>
            <a:r>
              <a:rPr lang="ar-EG" dirty="0"/>
              <a:t>ق ت</a:t>
            </a:r>
            <a:r>
              <a:rPr lang="ar-LB" dirty="0"/>
              <a:t>ـ</a:t>
            </a:r>
            <a:r>
              <a:rPr lang="ar-EG" dirty="0"/>
              <a:t>ن</a:t>
            </a:r>
            <a:r>
              <a:rPr lang="ar-LB" dirty="0"/>
              <a:t>َـ</a:t>
            </a:r>
            <a:r>
              <a:rPr lang="ar-EG" dirty="0"/>
              <a:t>و</a:t>
            </a:r>
            <a:r>
              <a:rPr lang="ar-LB" dirty="0"/>
              <a:t>َّ</a:t>
            </a:r>
            <a:r>
              <a:rPr lang="ar-EG" dirty="0"/>
              <a:t>رْن</a:t>
            </a:r>
            <a:r>
              <a:rPr lang="ar-LB" dirty="0"/>
              <a:t>ـ</a:t>
            </a:r>
            <a:r>
              <a:rPr lang="ar-EG" dirty="0"/>
              <a:t>ا</a:t>
            </a:r>
            <a:endParaRPr lang="en-US" dirty="0"/>
          </a:p>
        </p:txBody>
      </p:sp>
      <p:sp useBgFill="1">
        <p:nvSpPr>
          <p:cNvPr id="7170" name="Rectangle 3">
            <a:extLst>
              <a:ext uri="{FF2B5EF4-FFF2-40B4-BE49-F238E27FC236}">
                <a16:creationId xmlns:a16="http://schemas.microsoft.com/office/drawing/2014/main" id="{692CC9B2-D8C8-D3BE-3B1E-053E47E63580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 bwMode="auto">
          <a:xfrm>
            <a:off x="152400" y="4697289"/>
            <a:ext cx="11887200" cy="2103120"/>
          </a:xfrm>
        </p:spPr>
        <p:txBody>
          <a:bodyPr wrap="square" lIns="91440" tIns="45720" rIns="91440" bIns="45720" numCol="1" compatLnSpc="1">
            <a:prstTxWarp prst="textNoShape">
              <a:avLst/>
            </a:prstTxWarp>
            <a:normAutofit/>
          </a:bodyPr>
          <a:lstStyle/>
          <a:p>
            <a:r>
              <a:rPr lang="en-US" altLang="en-US" dirty="0"/>
              <a:t>Free us from all lies and deceit </a:t>
            </a:r>
          </a:p>
          <a:p>
            <a:r>
              <a:rPr lang="en-US" altLang="en-US" dirty="0"/>
              <a:t>and may Your spirit enlighten us</a:t>
            </a:r>
          </a:p>
        </p:txBody>
      </p:sp>
      <p:sp>
        <p:nvSpPr>
          <p:cNvPr id="7171" name="Text Placeholder 2">
            <a:extLst>
              <a:ext uri="{FF2B5EF4-FFF2-40B4-BE49-F238E27FC236}">
                <a16:creationId xmlns:a16="http://schemas.microsoft.com/office/drawing/2014/main" id="{85EC2EEE-67D3-2C2B-27AA-2EE48AEE769D}"/>
              </a:ext>
            </a:extLst>
          </p:cNvPr>
          <p:cNvSpPr>
            <a:spLocks noGrp="1" noChangeArrowheads="1"/>
          </p:cNvSpPr>
          <p:nvPr>
            <p:ph type="body" sz="quarter" idx="11"/>
          </p:nvPr>
        </p:nvSpPr>
        <p:spPr bwMode="auto">
          <a:xfrm>
            <a:off x="152400" y="2575029"/>
            <a:ext cx="11887200" cy="2103120"/>
          </a:xfrm>
        </p:spPr>
        <p:txBody>
          <a:bodyPr vert="horz" wrap="square" lIns="91440" tIns="45720" rIns="91440" bIns="45720" numCol="1" compatLnSpc="1">
            <a:prstTxWarp prst="textNoShape">
              <a:avLst/>
            </a:prstTxWarp>
            <a:normAutofit/>
          </a:bodyPr>
          <a:lstStyle/>
          <a:p>
            <a:r>
              <a:rPr lang="en-US" altLang="en-US" dirty="0"/>
              <a:t>Min Keẓbe </a:t>
            </a:r>
            <a:r>
              <a:rPr lang="en-US" altLang="en-US" dirty="0" err="1"/>
              <a:t>wBāṭil</a:t>
            </a:r>
            <a:r>
              <a:rPr lang="en-US" altLang="en-US" dirty="0"/>
              <a:t> </a:t>
            </a:r>
            <a:r>
              <a:rPr lang="en-US" altLang="en-US" dirty="0" err="1"/>
              <a:t>Na’īnā</a:t>
            </a:r>
            <a:endParaRPr lang="ar-LB" altLang="en-US" dirty="0"/>
          </a:p>
          <a:p>
            <a:r>
              <a:rPr lang="en-US" altLang="en-US" dirty="0" err="1"/>
              <a:t>webRūḥeL</a:t>
            </a:r>
            <a:r>
              <a:rPr lang="en-US" altLang="en-US" dirty="0"/>
              <a:t> </a:t>
            </a:r>
            <a:r>
              <a:rPr lang="en-US" altLang="en-US" dirty="0" err="1"/>
              <a:t>Ḥa</a:t>
            </a:r>
            <a:r>
              <a:rPr lang="en-US" altLang="en-US" dirty="0"/>
              <a:t>’ </a:t>
            </a:r>
            <a:r>
              <a:rPr lang="en-US" altLang="en-US" dirty="0" err="1"/>
              <a:t>Tnawwarnā</a:t>
            </a: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F0706-0F47-135A-D07D-CB1EFEA2B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155470-39F9-F1CF-428E-991A3BF23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EG" dirty="0"/>
              <a:t>أرس</a:t>
            </a:r>
            <a:r>
              <a:rPr lang="ar-LB" dirty="0"/>
              <a:t>ِـ</a:t>
            </a:r>
            <a:r>
              <a:rPr lang="ar-EG" dirty="0"/>
              <a:t>لْ ك</a:t>
            </a:r>
            <a:r>
              <a:rPr lang="ar-LB" dirty="0"/>
              <a:t>َـ</a:t>
            </a:r>
            <a:r>
              <a:rPr lang="ar-EG" dirty="0"/>
              <a:t>ل</a:t>
            </a:r>
            <a:r>
              <a:rPr lang="ar-LB" dirty="0"/>
              <a:t>ِـ</a:t>
            </a:r>
            <a:r>
              <a:rPr lang="ar-EG" dirty="0"/>
              <a:t>م</a:t>
            </a:r>
            <a:r>
              <a:rPr lang="ar-LB" dirty="0"/>
              <a:t>َـ</a:t>
            </a:r>
            <a:r>
              <a:rPr lang="ar-EG" dirty="0"/>
              <a:t>اتَ</a:t>
            </a:r>
            <a:r>
              <a:rPr lang="ar-LB" dirty="0"/>
              <a:t>ـ</a:t>
            </a:r>
            <a:r>
              <a:rPr lang="ar-EG" dirty="0"/>
              <a:t>كْ واش</a:t>
            </a:r>
            <a:r>
              <a:rPr lang="ar-LB" dirty="0"/>
              <a:t>ْـ</a:t>
            </a:r>
            <a:r>
              <a:rPr lang="ar-EG" dirty="0"/>
              <a:t>ف</a:t>
            </a:r>
            <a:r>
              <a:rPr lang="ar-LB" dirty="0"/>
              <a:t>ـ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ن</a:t>
            </a:r>
            <a:r>
              <a:rPr lang="ar-LB" dirty="0"/>
              <a:t>ـ</a:t>
            </a:r>
            <a:r>
              <a:rPr lang="ar-EG" dirty="0"/>
              <a:t>ا</a:t>
            </a:r>
            <a:br>
              <a:rPr lang="ar-LB" dirty="0"/>
            </a:br>
            <a:r>
              <a:rPr lang="ar-EG" dirty="0"/>
              <a:t>إظ</a:t>
            </a:r>
            <a:r>
              <a:rPr lang="ar-LB" dirty="0"/>
              <a:t>ْـ</a:t>
            </a:r>
            <a:r>
              <a:rPr lang="ar-EG" dirty="0"/>
              <a:t>ه</a:t>
            </a:r>
            <a:r>
              <a:rPr lang="ar-LB" dirty="0"/>
              <a:t>َـ</a:t>
            </a:r>
            <a:r>
              <a:rPr lang="ar-EG" dirty="0"/>
              <a:t>رْ في س</a:t>
            </a:r>
            <a:r>
              <a:rPr lang="ar-LB" dirty="0"/>
              <a:t>ُ</a:t>
            </a:r>
            <a:r>
              <a:rPr lang="ar-EG" dirty="0"/>
              <a:t>ل</a:t>
            </a:r>
            <a:r>
              <a:rPr lang="ar-LB" dirty="0"/>
              <a:t>ُ</a:t>
            </a:r>
            <a:r>
              <a:rPr lang="ar-EG" dirty="0"/>
              <a:t>وك</a:t>
            </a:r>
            <a:r>
              <a:rPr lang="ar-LB" dirty="0"/>
              <a:t>ْـ</a:t>
            </a:r>
            <a:r>
              <a:rPr lang="ar-EG" dirty="0"/>
              <a:t>ن</a:t>
            </a:r>
            <a:r>
              <a:rPr lang="ar-LB" dirty="0"/>
              <a:t>ـ</a:t>
            </a:r>
            <a:r>
              <a:rPr lang="ar-EG" dirty="0"/>
              <a:t>ا وغ</a:t>
            </a:r>
            <a:r>
              <a:rPr lang="ar-LB" dirty="0"/>
              <a:t>َـ</a:t>
            </a:r>
            <a:r>
              <a:rPr lang="ar-EG" dirty="0"/>
              <a:t>يَّ</a:t>
            </a:r>
            <a:r>
              <a:rPr lang="ar-LB" dirty="0"/>
              <a:t>ـ</a:t>
            </a:r>
            <a:r>
              <a:rPr lang="ar-EG" dirty="0"/>
              <a:t>رْنا</a:t>
            </a:r>
            <a:endParaRPr lang="en-US" dirty="0"/>
          </a:p>
        </p:txBody>
      </p:sp>
      <p:sp useBgFill="1">
        <p:nvSpPr>
          <p:cNvPr id="7170" name="Rectangle 3">
            <a:extLst>
              <a:ext uri="{FF2B5EF4-FFF2-40B4-BE49-F238E27FC236}">
                <a16:creationId xmlns:a16="http://schemas.microsoft.com/office/drawing/2014/main" id="{22D5F721-772C-2551-0023-3FB1B0404DCB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 bwMode="auto">
          <a:xfrm>
            <a:off x="152400" y="4697289"/>
            <a:ext cx="11887200" cy="2103120"/>
          </a:xfrm>
        </p:spPr>
        <p:txBody>
          <a:bodyPr wrap="square" lIns="91440" tIns="45720" rIns="91440" bIns="45720" numCol="1" compatLnSpc="1">
            <a:prstTxWarp prst="textNoShape">
              <a:avLst/>
            </a:prstTxWarp>
            <a:normAutofit/>
          </a:bodyPr>
          <a:lstStyle/>
          <a:p>
            <a:r>
              <a:rPr lang="en-US" altLang="en-US" dirty="0"/>
              <a:t>Send Your Words to heal us </a:t>
            </a:r>
          </a:p>
          <a:p>
            <a:r>
              <a:rPr lang="en-US" altLang="en-US" dirty="0"/>
              <a:t>and change us so we become more like You</a:t>
            </a:r>
          </a:p>
        </p:txBody>
      </p:sp>
      <p:sp>
        <p:nvSpPr>
          <p:cNvPr id="7171" name="Text Placeholder 2">
            <a:extLst>
              <a:ext uri="{FF2B5EF4-FFF2-40B4-BE49-F238E27FC236}">
                <a16:creationId xmlns:a16="http://schemas.microsoft.com/office/drawing/2014/main" id="{51CD38ED-37F3-2DC4-A350-7D821527A4AA}"/>
              </a:ext>
            </a:extLst>
          </p:cNvPr>
          <p:cNvSpPr>
            <a:spLocks noGrp="1" noChangeArrowheads="1"/>
          </p:cNvSpPr>
          <p:nvPr>
            <p:ph type="body" sz="quarter" idx="11"/>
          </p:nvPr>
        </p:nvSpPr>
        <p:spPr bwMode="auto">
          <a:xfrm>
            <a:off x="152400" y="2575029"/>
            <a:ext cx="11887200" cy="2103120"/>
          </a:xfrm>
        </p:spPr>
        <p:txBody>
          <a:bodyPr vert="horz" wrap="square" lIns="91440" tIns="45720" rIns="91440" bIns="45720" numCol="1" compatLnSpc="1">
            <a:prstTxWarp prst="textNoShape">
              <a:avLst/>
            </a:prstTxWarp>
            <a:normAutofit/>
          </a:bodyPr>
          <a:lstStyle/>
          <a:p>
            <a:r>
              <a:rPr lang="en-US" altLang="en-US" dirty="0"/>
              <a:t>‘</a:t>
            </a:r>
            <a:r>
              <a:rPr lang="en-US" altLang="en-US" dirty="0" err="1"/>
              <a:t>Arsel</a:t>
            </a:r>
            <a:r>
              <a:rPr lang="en-US" altLang="en-US" dirty="0"/>
              <a:t> </a:t>
            </a:r>
            <a:r>
              <a:rPr lang="en-US" altLang="en-US" dirty="0" err="1"/>
              <a:t>Kalimātak</a:t>
            </a:r>
            <a:r>
              <a:rPr lang="en-US" altLang="en-US" dirty="0"/>
              <a:t> </a:t>
            </a:r>
            <a:r>
              <a:rPr lang="en-US" altLang="en-US" dirty="0" err="1"/>
              <a:t>waShfīnā</a:t>
            </a:r>
            <a:endParaRPr lang="ar-LB" altLang="en-US" dirty="0"/>
          </a:p>
          <a:p>
            <a:r>
              <a:rPr lang="en-US" altLang="en-US" dirty="0"/>
              <a:t>‘</a:t>
            </a:r>
            <a:r>
              <a:rPr lang="en-US" altLang="en-US" dirty="0" err="1"/>
              <a:t>Eẓhar</a:t>
            </a:r>
            <a:r>
              <a:rPr lang="en-US" altLang="en-US" dirty="0"/>
              <a:t> </a:t>
            </a:r>
            <a:r>
              <a:rPr lang="en-US" altLang="en-US" dirty="0" err="1"/>
              <a:t>fīSulūknā</a:t>
            </a:r>
            <a:r>
              <a:rPr lang="en-US" altLang="en-US" dirty="0"/>
              <a:t> </a:t>
            </a:r>
            <a:r>
              <a:rPr lang="en-US" altLang="en-US" dirty="0" err="1"/>
              <a:t>wGhayyarnā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51419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B2A58-9901-C30B-E104-44DB4ADCD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EG" dirty="0"/>
              <a:t>أُأْم</a:t>
            </a:r>
            <a:r>
              <a:rPr lang="ar-LB" dirty="0"/>
              <a:t>ُــ</a:t>
            </a:r>
            <a:r>
              <a:rPr lang="ar-EG" dirty="0"/>
              <a:t>رْ بال</a:t>
            </a:r>
            <a:r>
              <a:rPr lang="ar-LB" dirty="0"/>
              <a:t>ـ</a:t>
            </a:r>
            <a:r>
              <a:rPr lang="ar-EG" dirty="0"/>
              <a:t>ب</a:t>
            </a:r>
            <a:r>
              <a:rPr lang="ar-LB" dirty="0"/>
              <a:t>َـ</a:t>
            </a:r>
            <a:r>
              <a:rPr lang="ar-EG" dirty="0"/>
              <a:t>رَكة في أيّامْ</a:t>
            </a:r>
            <a:r>
              <a:rPr lang="ar-LB" dirty="0"/>
              <a:t>ـ</a:t>
            </a:r>
            <a:r>
              <a:rPr lang="ar-EG" dirty="0"/>
              <a:t>ن</a:t>
            </a:r>
            <a:r>
              <a:rPr lang="ar-LB" dirty="0"/>
              <a:t>ـ</a:t>
            </a:r>
            <a:r>
              <a:rPr lang="ar-EG" dirty="0"/>
              <a:t>ا</a:t>
            </a:r>
            <a:br>
              <a:rPr lang="ar-LB" dirty="0"/>
            </a:br>
            <a:r>
              <a:rPr lang="ar-LB" dirty="0"/>
              <a:t>إ</a:t>
            </a:r>
            <a:r>
              <a:rPr lang="ar-EG" dirty="0"/>
              <a:t>رجَ</a:t>
            </a:r>
            <a:r>
              <a:rPr lang="ar-LB" dirty="0"/>
              <a:t>ـ</a:t>
            </a:r>
            <a:r>
              <a:rPr lang="ar-EG" dirty="0"/>
              <a:t>عْ بِ</a:t>
            </a:r>
            <a:r>
              <a:rPr lang="ar-LB" dirty="0"/>
              <a:t>ـ</a:t>
            </a:r>
            <a:r>
              <a:rPr lang="ar-EG" dirty="0"/>
              <a:t>مَ</a:t>
            </a:r>
            <a:r>
              <a:rPr lang="ar-LB" dirty="0"/>
              <a:t>ـ</a:t>
            </a:r>
            <a:r>
              <a:rPr lang="ar-EG" dirty="0"/>
              <a:t>راحْ</a:t>
            </a:r>
            <a:r>
              <a:rPr lang="ar-LB" dirty="0"/>
              <a:t>ـ</a:t>
            </a:r>
            <a:r>
              <a:rPr lang="ar-EG" dirty="0"/>
              <a:t>مَ</a:t>
            </a:r>
            <a:r>
              <a:rPr lang="ar-LB" dirty="0"/>
              <a:t>ـ</a:t>
            </a:r>
            <a:r>
              <a:rPr lang="ar-EG" dirty="0"/>
              <a:t>كْ  وأَحْ</a:t>
            </a:r>
            <a:r>
              <a:rPr lang="ar-LB" dirty="0"/>
              <a:t>ـ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ن</a:t>
            </a:r>
            <a:r>
              <a:rPr lang="ar-LB" dirty="0"/>
              <a:t>ـ</a:t>
            </a:r>
            <a:r>
              <a:rPr lang="ar-EG" dirty="0"/>
              <a:t>ا</a:t>
            </a:r>
            <a:endParaRPr lang="en-US" dirty="0"/>
          </a:p>
        </p:txBody>
      </p:sp>
      <p:sp useBgFill="1">
        <p:nvSpPr>
          <p:cNvPr id="25603" name="Rectangle 3">
            <a:extLst>
              <a:ext uri="{FF2B5EF4-FFF2-40B4-BE49-F238E27FC236}">
                <a16:creationId xmlns:a16="http://schemas.microsoft.com/office/drawing/2014/main" id="{5B61A7E6-5065-940C-0084-C465CBF61C09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Command blessings over our lives,</a:t>
            </a:r>
            <a:endParaRPr lang="ar-LB" dirty="0"/>
          </a:p>
          <a:p>
            <a:r>
              <a:rPr lang="en-US" dirty="0"/>
              <a:t>return and revive us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1B3592-669A-D9E2-4B98-977CAB2CC8B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U’mur</a:t>
            </a:r>
            <a:r>
              <a:rPr lang="en-US" dirty="0"/>
              <a:t> </a:t>
            </a:r>
            <a:r>
              <a:rPr lang="en-US" dirty="0" err="1"/>
              <a:t>belBaraka</a:t>
            </a:r>
            <a:r>
              <a:rPr lang="en-US" dirty="0"/>
              <a:t> </a:t>
            </a:r>
            <a:r>
              <a:rPr lang="en-US" dirty="0" err="1"/>
              <a:t>f’Ayyāmnā</a:t>
            </a:r>
            <a:r>
              <a:rPr lang="en-US" dirty="0"/>
              <a:t>,</a:t>
            </a:r>
            <a:endParaRPr lang="ar-LB" dirty="0"/>
          </a:p>
          <a:p>
            <a:r>
              <a:rPr lang="en-US" dirty="0"/>
              <a:t>‘Erga’ </a:t>
            </a:r>
            <a:r>
              <a:rPr lang="en-US" dirty="0" err="1"/>
              <a:t>beMarāḥmak</a:t>
            </a:r>
            <a:r>
              <a:rPr lang="en-US" dirty="0"/>
              <a:t> </a:t>
            </a:r>
            <a:r>
              <a:rPr lang="en-US" dirty="0" err="1"/>
              <a:t>weḤyīnā</a:t>
            </a:r>
            <a:r>
              <a:rPr lang="en-US" dirty="0"/>
              <a:t>,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8BBACF-910D-58A7-F7E8-06DB16CDB8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409B93-7063-F994-42C3-81098C4B2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EG" dirty="0"/>
              <a:t>إش</a:t>
            </a:r>
            <a:r>
              <a:rPr lang="ar-LB" dirty="0"/>
              <a:t>ـ</a:t>
            </a:r>
            <a:r>
              <a:rPr lang="ar-EG" dirty="0"/>
              <a:t>راقِ</a:t>
            </a:r>
            <a:r>
              <a:rPr lang="ar-LB" dirty="0"/>
              <a:t>ـ</a:t>
            </a:r>
            <a:r>
              <a:rPr lang="ar-EG" dirty="0"/>
              <a:t>ة وَج</a:t>
            </a:r>
            <a:r>
              <a:rPr lang="ar-LB" dirty="0"/>
              <a:t>ـ</a:t>
            </a:r>
            <a:r>
              <a:rPr lang="ar-EG" dirty="0"/>
              <a:t>هَ</a:t>
            </a:r>
            <a:r>
              <a:rPr lang="ar-LB" dirty="0"/>
              <a:t>ـ</a:t>
            </a:r>
            <a:r>
              <a:rPr lang="ar-EG" dirty="0"/>
              <a:t>كْ نِ</a:t>
            </a:r>
            <a:r>
              <a:rPr lang="ar-LB" dirty="0"/>
              <a:t>ـ</a:t>
            </a:r>
            <a:r>
              <a:rPr lang="ar-EG" dirty="0"/>
              <a:t>س</a:t>
            </a:r>
            <a:r>
              <a:rPr lang="ar-LB" dirty="0"/>
              <a:t>ـ</a:t>
            </a:r>
            <a:r>
              <a:rPr lang="ar-EG" dirty="0"/>
              <a:t>ت</a:t>
            </a:r>
            <a:r>
              <a:rPr lang="ar-LB" dirty="0"/>
              <a:t>َـ</a:t>
            </a:r>
            <a:r>
              <a:rPr lang="ar-EG" dirty="0"/>
              <a:t>نّ</a:t>
            </a:r>
            <a:r>
              <a:rPr lang="ar-LB" dirty="0"/>
              <a:t>ـ</a:t>
            </a:r>
            <a:r>
              <a:rPr lang="ar-EG" dirty="0"/>
              <a:t>ى</a:t>
            </a:r>
            <a:br>
              <a:rPr lang="ar-LB" dirty="0"/>
            </a:br>
            <a:r>
              <a:rPr lang="ar-EG" dirty="0"/>
              <a:t>و</a:t>
            </a:r>
            <a:r>
              <a:rPr lang="ar-LB" dirty="0"/>
              <a:t>ِ</a:t>
            </a:r>
            <a:r>
              <a:rPr lang="ar-EG" dirty="0"/>
              <a:t>ن</a:t>
            </a:r>
            <a:r>
              <a:rPr lang="ar-LB" dirty="0"/>
              <a:t>ْـ</a:t>
            </a:r>
            <a:r>
              <a:rPr lang="ar-EG" dirty="0"/>
              <a:t>ت</a:t>
            </a:r>
            <a:r>
              <a:rPr lang="ar-LB" dirty="0"/>
              <a:t>ٌـ</a:t>
            </a:r>
            <a:r>
              <a:rPr lang="ar-EG" dirty="0"/>
              <a:t>وبْ وتعالجْ أراضينا</a:t>
            </a:r>
            <a:endParaRPr lang="en-US" dirty="0"/>
          </a:p>
        </p:txBody>
      </p:sp>
      <p:sp useBgFill="1">
        <p:nvSpPr>
          <p:cNvPr id="25603" name="Rectangle 3">
            <a:extLst>
              <a:ext uri="{FF2B5EF4-FFF2-40B4-BE49-F238E27FC236}">
                <a16:creationId xmlns:a16="http://schemas.microsoft.com/office/drawing/2014/main" id="{92049C4C-00E7-6059-661E-A67B39106990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We are waiting to see Your face shining over us</a:t>
            </a:r>
            <a:endParaRPr lang="ar-LB" dirty="0"/>
          </a:p>
          <a:p>
            <a:r>
              <a:rPr lang="en-US" dirty="0"/>
              <a:t>and healing our land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E6796B-A2D1-561C-729F-DC476D57D2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Eshrāqet</a:t>
            </a:r>
            <a:r>
              <a:rPr lang="en-US" dirty="0"/>
              <a:t> </a:t>
            </a:r>
            <a:r>
              <a:rPr lang="en-US" dirty="0" err="1"/>
              <a:t>Waghak</a:t>
            </a:r>
            <a:r>
              <a:rPr lang="en-US" dirty="0"/>
              <a:t> </a:t>
            </a:r>
            <a:r>
              <a:rPr lang="en-US" dirty="0" err="1"/>
              <a:t>Nestannā</a:t>
            </a:r>
            <a:r>
              <a:rPr lang="en-US" dirty="0"/>
              <a:t>,</a:t>
            </a:r>
            <a:endParaRPr lang="ar-LB" dirty="0"/>
          </a:p>
          <a:p>
            <a:r>
              <a:rPr lang="en-US" dirty="0" err="1"/>
              <a:t>wenTūb</a:t>
            </a:r>
            <a:r>
              <a:rPr lang="en-US" dirty="0"/>
              <a:t> </a:t>
            </a:r>
            <a:r>
              <a:rPr lang="en-US" dirty="0" err="1"/>
              <a:t>wet’Alēg</a:t>
            </a:r>
            <a:r>
              <a:rPr lang="en-US" dirty="0"/>
              <a:t> ‘</a:t>
            </a:r>
            <a:r>
              <a:rPr lang="en-US" dirty="0" err="1"/>
              <a:t>Arāḍīnā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6240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76E69B-BDCA-D2C9-D91F-52FA5E59D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EG" dirty="0"/>
              <a:t>ع</a:t>
            </a:r>
            <a:r>
              <a:rPr lang="ar-LB" dirty="0"/>
              <a:t>ـ</a:t>
            </a:r>
            <a:r>
              <a:rPr lang="ar-EG" dirty="0"/>
              <a:t>اي</a:t>
            </a:r>
            <a:r>
              <a:rPr lang="ar-LB" dirty="0"/>
              <a:t>ـ</a:t>
            </a:r>
            <a:r>
              <a:rPr lang="ar-EG" dirty="0"/>
              <a:t>زي</a:t>
            </a:r>
            <a:r>
              <a:rPr lang="ar-LB" dirty="0"/>
              <a:t>ـ</a:t>
            </a:r>
            <a:r>
              <a:rPr lang="ar-EG" dirty="0"/>
              <a:t>نَ</a:t>
            </a:r>
            <a:r>
              <a:rPr lang="ar-LB" dirty="0"/>
              <a:t>ـ</a:t>
            </a:r>
            <a:r>
              <a:rPr lang="ar-EG" dirty="0"/>
              <a:t>كْ تُ</a:t>
            </a:r>
            <a:r>
              <a:rPr lang="ar-LB" dirty="0"/>
              <a:t>ـ</a:t>
            </a:r>
            <a:r>
              <a:rPr lang="ar-EG" dirty="0"/>
              <a:t>مْ</a:t>
            </a:r>
            <a:r>
              <a:rPr lang="ar-LB" dirty="0"/>
              <a:t>ـ</a:t>
            </a:r>
            <a:r>
              <a:rPr lang="ar-EG" dirty="0"/>
              <a:t>لُ</a:t>
            </a:r>
            <a:r>
              <a:rPr lang="ar-LB" dirty="0"/>
              <a:t>ـ</a:t>
            </a:r>
            <a:r>
              <a:rPr lang="ar-EG" dirty="0"/>
              <a:t>كْ في ح</a:t>
            </a:r>
            <a:r>
              <a:rPr lang="ar-LB" dirty="0"/>
              <a:t>ـ</a:t>
            </a:r>
            <a:r>
              <a:rPr lang="ar-EG" dirty="0"/>
              <a:t>يات</a:t>
            </a:r>
            <a:r>
              <a:rPr lang="ar-LB" dirty="0"/>
              <a:t>ـ</a:t>
            </a:r>
            <a:r>
              <a:rPr lang="ar-EG" dirty="0"/>
              <a:t>نا</a:t>
            </a:r>
            <a:br>
              <a:rPr lang="ar-LB" dirty="0"/>
            </a:br>
            <a:r>
              <a:rPr lang="ar-EG" dirty="0"/>
              <a:t>وب</a:t>
            </a:r>
            <a:r>
              <a:rPr lang="ar-LB" dirty="0"/>
              <a:t>ـ</a:t>
            </a:r>
            <a:r>
              <a:rPr lang="ar-EG" dirty="0"/>
              <a:t>ق</a:t>
            </a:r>
            <a:r>
              <a:rPr lang="ar-LB" dirty="0"/>
              <a:t>ـ</a:t>
            </a:r>
            <a:r>
              <a:rPr lang="ar-EG" dirty="0"/>
              <a:t>وِ</a:t>
            </a:r>
            <a:r>
              <a:rPr lang="ar-LB" dirty="0"/>
              <a:t>ّ</a:t>
            </a:r>
            <a:r>
              <a:rPr lang="ar-EG" dirty="0"/>
              <a:t>ة روحَ</a:t>
            </a:r>
            <a:r>
              <a:rPr lang="ar-LB" dirty="0"/>
              <a:t>ـ</a:t>
            </a:r>
            <a:r>
              <a:rPr lang="ar-EG" dirty="0"/>
              <a:t>ك ع</a:t>
            </a:r>
            <a:r>
              <a:rPr lang="ar-LB" dirty="0"/>
              <a:t>ــ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ش ف</a:t>
            </a:r>
            <a:r>
              <a:rPr lang="ar-LB" dirty="0"/>
              <a:t>ـ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ن</a:t>
            </a:r>
            <a:r>
              <a:rPr lang="ar-LB" dirty="0"/>
              <a:t>ـ</a:t>
            </a:r>
            <a:r>
              <a:rPr lang="ar-EG" dirty="0"/>
              <a:t>ا</a:t>
            </a:r>
            <a:endParaRPr lang="ar-LB" dirty="0"/>
          </a:p>
        </p:txBody>
      </p:sp>
      <p:sp useBgFill="1">
        <p:nvSpPr>
          <p:cNvPr id="25603" name="Rectangle 3">
            <a:extLst>
              <a:ext uri="{FF2B5EF4-FFF2-40B4-BE49-F238E27FC236}">
                <a16:creationId xmlns:a16="http://schemas.microsoft.com/office/drawing/2014/main" id="{C4556E1A-1ABB-0074-1DC4-586BBEC116E4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We want You to reign on our lives</a:t>
            </a:r>
          </a:p>
          <a:p>
            <a:r>
              <a:rPr lang="en-US" dirty="0"/>
              <a:t>and empower us with Your Spirit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9649CB-C1F5-E878-7512-EE9D465D304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`</a:t>
            </a:r>
            <a:r>
              <a:rPr lang="en-US" dirty="0" err="1"/>
              <a:t>Ayzīnak</a:t>
            </a:r>
            <a:r>
              <a:rPr lang="en-US" dirty="0"/>
              <a:t> </a:t>
            </a:r>
            <a:r>
              <a:rPr lang="en-US" dirty="0" err="1"/>
              <a:t>Tumluk</a:t>
            </a:r>
            <a:r>
              <a:rPr lang="en-US" dirty="0"/>
              <a:t> </a:t>
            </a:r>
            <a:r>
              <a:rPr lang="en-US" dirty="0" err="1"/>
              <a:t>fīḤayatnā</a:t>
            </a:r>
            <a:endParaRPr lang="ar-LB" dirty="0"/>
          </a:p>
          <a:p>
            <a:r>
              <a:rPr lang="en-US" dirty="0" err="1"/>
              <a:t>wb’Uwwit</a:t>
            </a:r>
            <a:r>
              <a:rPr lang="en-US" dirty="0"/>
              <a:t> </a:t>
            </a:r>
            <a:r>
              <a:rPr lang="en-US" dirty="0" err="1"/>
              <a:t>Rūḥak</a:t>
            </a:r>
            <a:r>
              <a:rPr lang="en-US" dirty="0"/>
              <a:t> ‘</a:t>
            </a:r>
            <a:r>
              <a:rPr lang="en-US" dirty="0" err="1"/>
              <a:t>Īsh</a:t>
            </a:r>
            <a:r>
              <a:rPr lang="en-US" dirty="0"/>
              <a:t> </a:t>
            </a:r>
            <a:r>
              <a:rPr lang="en-US" dirty="0" err="1"/>
              <a:t>Fīnā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BB7CFC-7DC3-52C4-0E8B-83EDC09DD8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7A2F1-4BB5-18AF-FA26-ECC3A1D1E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EG" dirty="0"/>
              <a:t>تُ</a:t>
            </a:r>
            <a:r>
              <a:rPr lang="ar-LB" dirty="0"/>
              <a:t>ـ</a:t>
            </a:r>
            <a:r>
              <a:rPr lang="ar-EG" dirty="0"/>
              <a:t>س</a:t>
            </a:r>
            <a:r>
              <a:rPr lang="ar-LB" dirty="0"/>
              <a:t>ـ</a:t>
            </a:r>
            <a:r>
              <a:rPr lang="ar-EG" dirty="0"/>
              <a:t>ك</a:t>
            </a:r>
            <a:r>
              <a:rPr lang="ar-LB" dirty="0"/>
              <a:t>ُـ</a:t>
            </a:r>
            <a:r>
              <a:rPr lang="ar-EG" dirty="0"/>
              <a:t>نْ ف</a:t>
            </a:r>
            <a:r>
              <a:rPr lang="ar-LB" dirty="0"/>
              <a:t>ـ</a:t>
            </a:r>
            <a:r>
              <a:rPr lang="ar-EG" dirty="0"/>
              <a:t>ي ال</a:t>
            </a:r>
            <a:r>
              <a:rPr lang="ar-LB" dirty="0"/>
              <a:t>ـ</a:t>
            </a:r>
            <a:r>
              <a:rPr lang="ar-EG" dirty="0"/>
              <a:t>ق</a:t>
            </a:r>
            <a:r>
              <a:rPr lang="ar-LB" dirty="0"/>
              <a:t>ـ</a:t>
            </a:r>
            <a:r>
              <a:rPr lang="ar-EG" dirty="0"/>
              <a:t>ل</a:t>
            </a:r>
            <a:r>
              <a:rPr lang="ar-LB" dirty="0"/>
              <a:t>ـ</a:t>
            </a:r>
            <a:r>
              <a:rPr lang="ar-EG" dirty="0"/>
              <a:t>بِ وت</a:t>
            </a:r>
            <a:r>
              <a:rPr lang="ar-LB" dirty="0"/>
              <a:t>ـ</a:t>
            </a:r>
            <a:r>
              <a:rPr lang="ar-EG" dirty="0"/>
              <a:t>م</a:t>
            </a:r>
            <a:r>
              <a:rPr lang="ar-LB" dirty="0"/>
              <a:t>ـ</a:t>
            </a:r>
            <a:r>
              <a:rPr lang="ar-EG" dirty="0"/>
              <a:t>لانا</a:t>
            </a:r>
            <a:br>
              <a:rPr lang="ar-LB" dirty="0"/>
            </a:br>
            <a:r>
              <a:rPr lang="ar-EG" dirty="0"/>
              <a:t>م</a:t>
            </a:r>
            <a:r>
              <a:rPr lang="ar-LB" dirty="0"/>
              <a:t>ـ</a:t>
            </a:r>
            <a:r>
              <a:rPr lang="ar-EG" dirty="0"/>
              <a:t>ن غ</a:t>
            </a:r>
            <a:r>
              <a:rPr lang="ar-LB" dirty="0"/>
              <a:t>ـ</a:t>
            </a:r>
            <a:r>
              <a:rPr lang="ar-EG" dirty="0"/>
              <a:t>يرْ ولا رُكنْ يكون ل</a:t>
            </a:r>
            <a:r>
              <a:rPr lang="ar-LB" dirty="0"/>
              <a:t>ـ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نا</a:t>
            </a:r>
            <a:endParaRPr lang="ar-LB" dirty="0"/>
          </a:p>
        </p:txBody>
      </p:sp>
      <p:sp useBgFill="1">
        <p:nvSpPr>
          <p:cNvPr id="25603" name="Rectangle 3">
            <a:extLst>
              <a:ext uri="{FF2B5EF4-FFF2-40B4-BE49-F238E27FC236}">
                <a16:creationId xmlns:a16="http://schemas.microsoft.com/office/drawing/2014/main" id="{9A4D5A74-F47F-DEDA-48F0-DDBA192B5480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Dwell in our hearts and fill them</a:t>
            </a:r>
            <a:endParaRPr lang="ar-LB" dirty="0"/>
          </a:p>
          <a:p>
            <a:r>
              <a:rPr lang="en-US" dirty="0"/>
              <a:t>so nothing is left for us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E96E4-CB8D-BF6F-B11B-4C19494533E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Toskun</a:t>
            </a:r>
            <a:r>
              <a:rPr lang="en-US" dirty="0"/>
              <a:t> </a:t>
            </a:r>
            <a:r>
              <a:rPr lang="en-US" dirty="0" err="1"/>
              <a:t>fiL</a:t>
            </a:r>
            <a:r>
              <a:rPr lang="en-US" dirty="0"/>
              <a:t> ‘Alb </a:t>
            </a:r>
            <a:r>
              <a:rPr lang="en-US" dirty="0" err="1"/>
              <a:t>wTemlānā</a:t>
            </a:r>
            <a:endParaRPr lang="ar-LB" dirty="0"/>
          </a:p>
          <a:p>
            <a:r>
              <a:rPr lang="en-US" dirty="0"/>
              <a:t>min Gher </a:t>
            </a:r>
            <a:r>
              <a:rPr lang="en-US" dirty="0" err="1"/>
              <a:t>wala</a:t>
            </a:r>
            <a:r>
              <a:rPr lang="en-US" dirty="0"/>
              <a:t> </a:t>
            </a:r>
            <a:r>
              <a:rPr lang="en-US" dirty="0" err="1"/>
              <a:t>Rokn</a:t>
            </a:r>
            <a:r>
              <a:rPr lang="en-US" dirty="0"/>
              <a:t> </a:t>
            </a:r>
            <a:r>
              <a:rPr lang="en-US" dirty="0" err="1"/>
              <a:t>Ykūn</a:t>
            </a:r>
            <a:r>
              <a:rPr lang="en-US" dirty="0"/>
              <a:t> </a:t>
            </a:r>
            <a:r>
              <a:rPr lang="en-US" dirty="0" err="1"/>
              <a:t>Līnā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09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>
            <a:extLst>
              <a:ext uri="{FF2B5EF4-FFF2-40B4-BE49-F238E27FC236}">
                <a16:creationId xmlns:a16="http://schemas.microsoft.com/office/drawing/2014/main" id="{C5899DA2-82FC-C781-790D-D544CE8D304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16491"/>
            <a:ext cx="11887200" cy="242316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ar-LB" altLang="en-US" dirty="0"/>
              <a:t>أُ</a:t>
            </a:r>
            <a:r>
              <a:rPr lang="ar-EG" altLang="en-US" dirty="0"/>
              <a:t>م</a:t>
            </a:r>
            <a:r>
              <a:rPr lang="ar-LB" altLang="en-US" dirty="0"/>
              <a:t>ْـ</a:t>
            </a:r>
            <a:r>
              <a:rPr lang="ar-EG" altLang="en-US" dirty="0"/>
              <a:t>ل</a:t>
            </a:r>
            <a:r>
              <a:rPr lang="ar-LB" altLang="en-US" dirty="0"/>
              <a:t>ُـ</a:t>
            </a:r>
            <a:r>
              <a:rPr lang="ar-EG" altLang="en-US" dirty="0"/>
              <a:t>ك</a:t>
            </a:r>
            <a:r>
              <a:rPr lang="ar-LB" altLang="en-US" dirty="0"/>
              <a:t>ْ</a:t>
            </a:r>
            <a:r>
              <a:rPr lang="ar-EG" altLang="en-US" dirty="0"/>
              <a:t> في ال</a:t>
            </a:r>
            <a:r>
              <a:rPr lang="ar-LB" altLang="en-US" dirty="0"/>
              <a:t>ـ</a:t>
            </a:r>
            <a:r>
              <a:rPr lang="ar-EG" altLang="en-US" dirty="0"/>
              <a:t>ق</a:t>
            </a:r>
            <a:r>
              <a:rPr lang="ar-LB" altLang="en-US" dirty="0"/>
              <a:t>ـ</a:t>
            </a:r>
            <a:r>
              <a:rPr lang="ar-EG" altLang="en-US" dirty="0"/>
              <a:t>ل</a:t>
            </a:r>
            <a:r>
              <a:rPr lang="ar-LB" altLang="en-US" dirty="0"/>
              <a:t>ـ</a:t>
            </a:r>
            <a:r>
              <a:rPr lang="ar-EG" altLang="en-US" dirty="0"/>
              <a:t>ب</a:t>
            </a:r>
            <a:r>
              <a:rPr lang="en-US" altLang="en-US" dirty="0"/>
              <a:t> </a:t>
            </a:r>
            <a:r>
              <a:rPr lang="ar-EG" altLang="en-US" dirty="0"/>
              <a:t>وع</a:t>
            </a:r>
            <a:r>
              <a:rPr lang="ar-LB" altLang="en-US" dirty="0"/>
              <a:t>ـ</a:t>
            </a:r>
            <a:r>
              <a:rPr lang="ar-EG" altLang="en-US" dirty="0"/>
              <a:t>لِّ</a:t>
            </a:r>
            <a:r>
              <a:rPr lang="ar-LB" altLang="en-US" dirty="0"/>
              <a:t>ـ</a:t>
            </a:r>
            <a:r>
              <a:rPr lang="ar-EG" altLang="en-US" dirty="0"/>
              <a:t>مْ</a:t>
            </a:r>
            <a:r>
              <a:rPr lang="ar-LB" altLang="en-US" dirty="0"/>
              <a:t>ـ</a:t>
            </a:r>
            <a:r>
              <a:rPr lang="ar-EG" altLang="en-US" dirty="0"/>
              <a:t>ن</a:t>
            </a:r>
            <a:r>
              <a:rPr lang="ar-LB" altLang="en-US" dirty="0"/>
              <a:t>ـ</a:t>
            </a:r>
            <a:r>
              <a:rPr lang="ar-EG" altLang="en-US" dirty="0"/>
              <a:t>ا</a:t>
            </a:r>
            <a:br>
              <a:rPr lang="ar-LB" altLang="en-US" dirty="0"/>
            </a:br>
            <a:r>
              <a:rPr lang="ar-EG" altLang="en-US" dirty="0"/>
              <a:t>ن</a:t>
            </a:r>
            <a:r>
              <a:rPr lang="ar-LB" altLang="en-US" dirty="0"/>
              <a:t>ِـ</a:t>
            </a:r>
            <a:r>
              <a:rPr lang="ar-EG" altLang="en-US" dirty="0"/>
              <a:t>د</a:t>
            </a:r>
            <a:r>
              <a:rPr lang="ar-LB" altLang="en-US" dirty="0"/>
              <a:t>ّ</a:t>
            </a:r>
            <a:r>
              <a:rPr lang="ar-EG" altLang="en-US" dirty="0"/>
              <a:t>ي</a:t>
            </a:r>
            <a:r>
              <a:rPr lang="ar-LB" altLang="en-US" dirty="0"/>
              <a:t>ـ</a:t>
            </a:r>
            <a:r>
              <a:rPr lang="ar-EG" altLang="en-US" dirty="0"/>
              <a:t>ل</a:t>
            </a:r>
            <a:r>
              <a:rPr lang="ar-LB" altLang="en-US" dirty="0"/>
              <a:t>ـ</a:t>
            </a:r>
            <a:r>
              <a:rPr lang="ar-EG" altLang="en-US" dirty="0"/>
              <a:t>ك راح</a:t>
            </a:r>
            <a:r>
              <a:rPr lang="ar-LB" altLang="en-US" dirty="0"/>
              <a:t>ـ</a:t>
            </a:r>
            <a:r>
              <a:rPr lang="ar-EG" altLang="en-US" dirty="0"/>
              <a:t>تَ</a:t>
            </a:r>
            <a:r>
              <a:rPr lang="ar-LB" altLang="en-US" dirty="0"/>
              <a:t>ـ</a:t>
            </a:r>
            <a:r>
              <a:rPr lang="ar-EG" altLang="en-US" dirty="0"/>
              <a:t>ك ف</a:t>
            </a:r>
            <a:r>
              <a:rPr lang="ar-LB" altLang="en-US" dirty="0"/>
              <a:t>ـ</a:t>
            </a:r>
            <a:r>
              <a:rPr lang="ar-EG" altLang="en-US" dirty="0"/>
              <a:t>ي كَ</a:t>
            </a:r>
            <a:r>
              <a:rPr lang="ar-LB" altLang="en-US" dirty="0"/>
              <a:t>ـ</a:t>
            </a:r>
            <a:r>
              <a:rPr lang="ar-EG" altLang="en-US" dirty="0"/>
              <a:t>ي</a:t>
            </a:r>
            <a:r>
              <a:rPr lang="ar-LB" altLang="en-US" dirty="0"/>
              <a:t>ـ</a:t>
            </a:r>
            <a:r>
              <a:rPr lang="ar-EG" altLang="en-US" dirty="0"/>
              <a:t>ان</a:t>
            </a:r>
            <a:r>
              <a:rPr lang="ar-LB" altLang="en-US" dirty="0"/>
              <a:t>ـ</a:t>
            </a:r>
            <a:r>
              <a:rPr lang="ar-EG" altLang="en-US" dirty="0"/>
              <a:t>ن</a:t>
            </a:r>
            <a:r>
              <a:rPr lang="ar-LB" altLang="en-US" dirty="0"/>
              <a:t>ـ</a:t>
            </a:r>
            <a:r>
              <a:rPr lang="ar-EG" altLang="en-US" dirty="0"/>
              <a:t>ا</a:t>
            </a:r>
            <a:endParaRPr lang="en-US" altLang="en-US" dirty="0"/>
          </a:p>
        </p:txBody>
      </p:sp>
      <p:sp useBgFill="1">
        <p:nvSpPr>
          <p:cNvPr id="25603" name="Rectangle 3">
            <a:extLst>
              <a:ext uri="{FF2B5EF4-FFF2-40B4-BE49-F238E27FC236}">
                <a16:creationId xmlns:a16="http://schemas.microsoft.com/office/drawing/2014/main" id="{180FA2D9-4650-B8CC-5667-5E3D966E870E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Reign in our hearts and teach us</a:t>
            </a:r>
            <a:endParaRPr lang="ar-LB" dirty="0"/>
          </a:p>
          <a:p>
            <a:r>
              <a:rPr lang="en-US" dirty="0"/>
              <a:t>to give You more room</a:t>
            </a:r>
            <a:endParaRPr lang="ar-EG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8CEF23-942B-0B87-2622-4A9BE6496B5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Umluk</a:t>
            </a:r>
            <a:r>
              <a:rPr lang="en-US" dirty="0"/>
              <a:t> </a:t>
            </a:r>
            <a:r>
              <a:rPr lang="en-US" dirty="0" err="1"/>
              <a:t>fiL’Alb</a:t>
            </a:r>
            <a:r>
              <a:rPr lang="en-US" dirty="0"/>
              <a:t> </a:t>
            </a:r>
            <a:r>
              <a:rPr lang="en-US" dirty="0" err="1"/>
              <a:t>w`Allimnā</a:t>
            </a:r>
            <a:endParaRPr lang="ar-LB" dirty="0"/>
          </a:p>
          <a:p>
            <a:r>
              <a:rPr lang="en-US" dirty="0" err="1"/>
              <a:t>Neddilak</a:t>
            </a:r>
            <a:r>
              <a:rPr lang="en-US" dirty="0"/>
              <a:t> </a:t>
            </a:r>
            <a:r>
              <a:rPr lang="en-US" dirty="0" err="1"/>
              <a:t>Rāḥtak</a:t>
            </a:r>
            <a:r>
              <a:rPr lang="en-US" dirty="0"/>
              <a:t> </a:t>
            </a:r>
            <a:r>
              <a:rPr lang="en-US" dirty="0" err="1"/>
              <a:t>fīKayānā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61F263-C7DE-7FDC-5F01-BE2B362ABF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>
            <a:extLst>
              <a:ext uri="{FF2B5EF4-FFF2-40B4-BE49-F238E27FC236}">
                <a16:creationId xmlns:a16="http://schemas.microsoft.com/office/drawing/2014/main" id="{D109B1FD-A63B-6A4F-FFAF-F986472CE9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16491"/>
            <a:ext cx="11887200" cy="242316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ar-EG" altLang="en-US" dirty="0"/>
              <a:t>ن</a:t>
            </a:r>
            <a:r>
              <a:rPr lang="ar-LB" altLang="en-US" dirty="0"/>
              <a:t>َـ</a:t>
            </a:r>
            <a:r>
              <a:rPr lang="ar-EG" altLang="en-US" dirty="0"/>
              <a:t>و</a:t>
            </a:r>
            <a:r>
              <a:rPr lang="ar-LB" altLang="en-US" dirty="0"/>
              <a:t>َّ</a:t>
            </a:r>
            <a:r>
              <a:rPr lang="ar-EG" altLang="en-US" dirty="0"/>
              <a:t>ر أذه</a:t>
            </a:r>
            <a:r>
              <a:rPr lang="ar-LB" altLang="en-US" dirty="0"/>
              <a:t>ـ</a:t>
            </a:r>
            <a:r>
              <a:rPr lang="ar-EG" altLang="en-US" dirty="0"/>
              <a:t>ان</a:t>
            </a:r>
            <a:r>
              <a:rPr lang="ar-LB" altLang="en-US" dirty="0"/>
              <a:t>ـ</a:t>
            </a:r>
            <a:r>
              <a:rPr lang="ar-EG" altLang="en-US" dirty="0"/>
              <a:t>ن</a:t>
            </a:r>
            <a:r>
              <a:rPr lang="ar-LB" altLang="en-US" dirty="0"/>
              <a:t>ـ</a:t>
            </a:r>
            <a:r>
              <a:rPr lang="ar-EG" altLang="en-US" dirty="0"/>
              <a:t>ا وف</a:t>
            </a:r>
            <a:r>
              <a:rPr lang="ar-LB" altLang="en-US" dirty="0"/>
              <a:t>ـ</a:t>
            </a:r>
            <a:r>
              <a:rPr lang="ar-EG" altLang="en-US" dirty="0"/>
              <a:t>هِّ</a:t>
            </a:r>
            <a:r>
              <a:rPr lang="ar-LB" altLang="en-US" dirty="0"/>
              <a:t>ـ</a:t>
            </a:r>
            <a:r>
              <a:rPr lang="ar-EG" altLang="en-US" dirty="0"/>
              <a:t>مْ</a:t>
            </a:r>
            <a:r>
              <a:rPr lang="ar-LB" altLang="en-US" dirty="0"/>
              <a:t>ـ</a:t>
            </a:r>
            <a:r>
              <a:rPr lang="ar-EG" altLang="en-US" dirty="0"/>
              <a:t>ن</a:t>
            </a:r>
            <a:r>
              <a:rPr lang="ar-LB" altLang="en-US" dirty="0"/>
              <a:t>ـ</a:t>
            </a:r>
            <a:r>
              <a:rPr lang="ar-EG" altLang="en-US" dirty="0"/>
              <a:t>ا</a:t>
            </a:r>
            <a:br>
              <a:rPr lang="ar-LB" altLang="en-US" dirty="0"/>
            </a:br>
            <a:r>
              <a:rPr lang="ar-EG" altLang="en-US" dirty="0"/>
              <a:t>وتْ</a:t>
            </a:r>
            <a:r>
              <a:rPr lang="ar-LB" altLang="en-US" dirty="0"/>
              <a:t>ـ</a:t>
            </a:r>
            <a:r>
              <a:rPr lang="ar-EG" altLang="en-US" dirty="0"/>
              <a:t>عَ</a:t>
            </a:r>
            <a:r>
              <a:rPr lang="ar-LB" altLang="en-US" dirty="0"/>
              <a:t>ـ</a:t>
            </a:r>
            <a:r>
              <a:rPr lang="ar-EG" altLang="en-US" dirty="0"/>
              <a:t>امِ</a:t>
            </a:r>
            <a:r>
              <a:rPr lang="ar-LB" altLang="en-US" dirty="0"/>
              <a:t>ـ</a:t>
            </a:r>
            <a:r>
              <a:rPr lang="ar-EG" altLang="en-US" dirty="0"/>
              <a:t>لْ م</a:t>
            </a:r>
            <a:r>
              <a:rPr lang="ar-LB" altLang="en-US" dirty="0"/>
              <a:t>ـ</a:t>
            </a:r>
            <a:r>
              <a:rPr lang="ar-EG" altLang="en-US" dirty="0"/>
              <a:t>ع ب</a:t>
            </a:r>
            <a:r>
              <a:rPr lang="ar-LB" altLang="en-US" dirty="0"/>
              <a:t>ـ</a:t>
            </a:r>
            <a:r>
              <a:rPr lang="ar-EG" altLang="en-US" dirty="0"/>
              <a:t>طء إي</a:t>
            </a:r>
            <a:r>
              <a:rPr lang="ar-LB" altLang="en-US" dirty="0"/>
              <a:t>ـ</a:t>
            </a:r>
            <a:r>
              <a:rPr lang="ar-EG" altLang="en-US" dirty="0"/>
              <a:t>م</a:t>
            </a:r>
            <a:r>
              <a:rPr lang="ar-LB" altLang="en-US" dirty="0"/>
              <a:t>ـ</a:t>
            </a:r>
            <a:r>
              <a:rPr lang="ar-EG" altLang="en-US" dirty="0"/>
              <a:t>ان</a:t>
            </a:r>
            <a:r>
              <a:rPr lang="ar-LB" altLang="en-US" dirty="0"/>
              <a:t>ـ</a:t>
            </a:r>
            <a:r>
              <a:rPr lang="ar-EG" altLang="en-US" dirty="0"/>
              <a:t>ن</a:t>
            </a:r>
            <a:r>
              <a:rPr lang="ar-LB" altLang="en-US" dirty="0"/>
              <a:t>ـ</a:t>
            </a:r>
            <a:r>
              <a:rPr lang="ar-EG" altLang="en-US" dirty="0"/>
              <a:t>ا</a:t>
            </a:r>
            <a:endParaRPr lang="en-US" altLang="en-US" dirty="0"/>
          </a:p>
        </p:txBody>
      </p:sp>
      <p:sp useBgFill="1">
        <p:nvSpPr>
          <p:cNvPr id="25603" name="Rectangle 3">
            <a:extLst>
              <a:ext uri="{FF2B5EF4-FFF2-40B4-BE49-F238E27FC236}">
                <a16:creationId xmlns:a16="http://schemas.microsoft.com/office/drawing/2014/main" id="{9C40339B-7A89-A7EC-B818-72A721C113BF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Open our minds and deal with our slow faith</a:t>
            </a:r>
            <a:endParaRPr lang="ar-EG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28BED4-DEF3-6482-931C-311C791EA0E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Nawwir</a:t>
            </a:r>
            <a:r>
              <a:rPr lang="en-US" dirty="0"/>
              <a:t> ‘</a:t>
            </a:r>
            <a:r>
              <a:rPr lang="en-US" dirty="0" err="1"/>
              <a:t>Aẓhānnā</a:t>
            </a:r>
            <a:r>
              <a:rPr lang="en-US" dirty="0"/>
              <a:t> </a:t>
            </a:r>
            <a:r>
              <a:rPr lang="en-US" dirty="0" err="1"/>
              <a:t>wFahhimnā</a:t>
            </a:r>
            <a:endParaRPr lang="ar-LB" dirty="0"/>
          </a:p>
          <a:p>
            <a:r>
              <a:rPr lang="en-US" dirty="0" err="1"/>
              <a:t>wT`mil</a:t>
            </a:r>
            <a:r>
              <a:rPr lang="en-US" dirty="0"/>
              <a:t> ma` </a:t>
            </a:r>
            <a:r>
              <a:rPr lang="en-US" dirty="0" err="1"/>
              <a:t>Bot’I</a:t>
            </a:r>
            <a:r>
              <a:rPr lang="en-US" dirty="0"/>
              <a:t> ‘</a:t>
            </a:r>
            <a:r>
              <a:rPr lang="en-US" dirty="0" err="1"/>
              <a:t>Īmānā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1773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C5341-BDC7-C12C-46D3-B6822EE78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EG" dirty="0"/>
              <a:t>أُأْمُ</a:t>
            </a:r>
            <a:r>
              <a:rPr lang="ar-LB" dirty="0"/>
              <a:t>ــ</a:t>
            </a:r>
            <a:r>
              <a:rPr lang="ar-EG" dirty="0"/>
              <a:t>رْ ب</a:t>
            </a:r>
            <a:r>
              <a:rPr lang="ar-LB" dirty="0"/>
              <a:t>ـ</a:t>
            </a:r>
            <a:r>
              <a:rPr lang="ar-EG" dirty="0"/>
              <a:t>ال</a:t>
            </a:r>
            <a:r>
              <a:rPr lang="ar-LB" dirty="0"/>
              <a:t>ـ</a:t>
            </a:r>
            <a:r>
              <a:rPr lang="ar-EG" dirty="0"/>
              <a:t>ب</a:t>
            </a:r>
            <a:r>
              <a:rPr lang="ar-LB" dirty="0"/>
              <a:t>َـ</a:t>
            </a:r>
            <a:r>
              <a:rPr lang="ar-EG" dirty="0"/>
              <a:t>رَك</a:t>
            </a:r>
            <a:r>
              <a:rPr lang="ar-LB" dirty="0"/>
              <a:t>ـ</a:t>
            </a:r>
            <a:r>
              <a:rPr lang="ar-EG" dirty="0"/>
              <a:t>ة ف</a:t>
            </a:r>
            <a:r>
              <a:rPr lang="ar-LB" dirty="0"/>
              <a:t>ـ</a:t>
            </a:r>
            <a:r>
              <a:rPr lang="ar-EG" dirty="0"/>
              <a:t>ي أيّ</a:t>
            </a:r>
            <a:r>
              <a:rPr lang="ar-LB" dirty="0"/>
              <a:t>ـ</a:t>
            </a:r>
            <a:r>
              <a:rPr lang="ar-EG" dirty="0"/>
              <a:t>امْ</a:t>
            </a:r>
            <a:r>
              <a:rPr lang="ar-LB" dirty="0"/>
              <a:t>ـ</a:t>
            </a:r>
            <a:r>
              <a:rPr lang="ar-EG" dirty="0"/>
              <a:t>ن</a:t>
            </a:r>
            <a:r>
              <a:rPr lang="ar-LB" dirty="0"/>
              <a:t>ـ</a:t>
            </a:r>
            <a:r>
              <a:rPr lang="ar-EG" dirty="0"/>
              <a:t>ا</a:t>
            </a:r>
            <a:br>
              <a:rPr lang="ar-LB" dirty="0"/>
            </a:br>
            <a:r>
              <a:rPr lang="ar-LB" dirty="0"/>
              <a:t>إ</a:t>
            </a:r>
            <a:r>
              <a:rPr lang="ar-EG" dirty="0"/>
              <a:t>رجَ</a:t>
            </a:r>
            <a:r>
              <a:rPr lang="ar-LB" dirty="0"/>
              <a:t>ـ</a:t>
            </a:r>
            <a:r>
              <a:rPr lang="ar-EG" dirty="0"/>
              <a:t>عْ بِ</a:t>
            </a:r>
            <a:r>
              <a:rPr lang="ar-LB" dirty="0"/>
              <a:t>ـ</a:t>
            </a:r>
            <a:r>
              <a:rPr lang="ar-EG" dirty="0"/>
              <a:t>مَ</a:t>
            </a:r>
            <a:r>
              <a:rPr lang="ar-LB" dirty="0"/>
              <a:t>ـ</a:t>
            </a:r>
            <a:r>
              <a:rPr lang="ar-EG" dirty="0"/>
              <a:t>راحْ</a:t>
            </a:r>
            <a:r>
              <a:rPr lang="ar-LB" dirty="0"/>
              <a:t>ـ</a:t>
            </a:r>
            <a:r>
              <a:rPr lang="ar-EG" dirty="0"/>
              <a:t>مَ</a:t>
            </a:r>
            <a:r>
              <a:rPr lang="ar-LB" dirty="0"/>
              <a:t>ـ</a:t>
            </a:r>
            <a:r>
              <a:rPr lang="ar-EG" dirty="0"/>
              <a:t>كْ وأَحْ</a:t>
            </a:r>
            <a:r>
              <a:rPr lang="ar-LB" dirty="0"/>
              <a:t>ـ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نا</a:t>
            </a:r>
            <a:endParaRPr lang="en-US" dirty="0"/>
          </a:p>
        </p:txBody>
      </p:sp>
      <p:sp useBgFill="1">
        <p:nvSpPr>
          <p:cNvPr id="25603" name="Rectangle 3">
            <a:extLst>
              <a:ext uri="{FF2B5EF4-FFF2-40B4-BE49-F238E27FC236}">
                <a16:creationId xmlns:a16="http://schemas.microsoft.com/office/drawing/2014/main" id="{12EF34E4-9326-BAE5-6C44-E6F043D92EA0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Command blessings over our lives,</a:t>
            </a:r>
            <a:endParaRPr lang="ar-LB" dirty="0"/>
          </a:p>
          <a:p>
            <a:r>
              <a:rPr lang="en-US" dirty="0"/>
              <a:t>return and revive us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81E0D4-13A6-7618-A1E8-00D272448D5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U’mur</a:t>
            </a:r>
            <a:r>
              <a:rPr lang="en-US" dirty="0"/>
              <a:t> </a:t>
            </a:r>
            <a:r>
              <a:rPr lang="en-US" dirty="0" err="1"/>
              <a:t>belBaraka</a:t>
            </a:r>
            <a:r>
              <a:rPr lang="en-US" dirty="0"/>
              <a:t> </a:t>
            </a:r>
            <a:r>
              <a:rPr lang="en-US" dirty="0" err="1"/>
              <a:t>f’Ayyāmnā</a:t>
            </a:r>
            <a:r>
              <a:rPr lang="en-US" dirty="0"/>
              <a:t>,</a:t>
            </a:r>
            <a:endParaRPr lang="ar-LB" dirty="0"/>
          </a:p>
          <a:p>
            <a:r>
              <a:rPr lang="en-US" dirty="0"/>
              <a:t>‘Erga’ </a:t>
            </a:r>
            <a:r>
              <a:rPr lang="en-US" dirty="0" err="1"/>
              <a:t>beMarāḥmak</a:t>
            </a:r>
            <a:r>
              <a:rPr lang="ar-LB" dirty="0"/>
              <a:t> </a:t>
            </a:r>
            <a:r>
              <a:rPr lang="en-US" dirty="0" err="1"/>
              <a:t>weḤyīnā</a:t>
            </a:r>
            <a:r>
              <a:rPr lang="en-US" dirty="0"/>
              <a:t>,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B7E24-EF56-AF99-B6C2-4F57E6A08A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214CC9-2241-28CB-575F-BEDFAE096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EG" dirty="0"/>
              <a:t>إش</a:t>
            </a:r>
            <a:r>
              <a:rPr lang="ar-LB" dirty="0"/>
              <a:t>ـ</a:t>
            </a:r>
            <a:r>
              <a:rPr lang="ar-EG" dirty="0"/>
              <a:t>راقِ</a:t>
            </a:r>
            <a:r>
              <a:rPr lang="ar-LB" dirty="0"/>
              <a:t>ـ</a:t>
            </a:r>
            <a:r>
              <a:rPr lang="ar-EG" dirty="0"/>
              <a:t>ة وَج</a:t>
            </a:r>
            <a:r>
              <a:rPr lang="ar-LB" dirty="0"/>
              <a:t>ـ</a:t>
            </a:r>
            <a:r>
              <a:rPr lang="ar-EG" dirty="0"/>
              <a:t>هَ</a:t>
            </a:r>
            <a:r>
              <a:rPr lang="ar-LB" dirty="0"/>
              <a:t>ـ</a:t>
            </a:r>
            <a:r>
              <a:rPr lang="ar-EG" dirty="0"/>
              <a:t>كْ نِ</a:t>
            </a:r>
            <a:r>
              <a:rPr lang="ar-LB" dirty="0"/>
              <a:t>ـ</a:t>
            </a:r>
            <a:r>
              <a:rPr lang="ar-EG" dirty="0"/>
              <a:t>س</a:t>
            </a:r>
            <a:r>
              <a:rPr lang="ar-LB" dirty="0"/>
              <a:t>ــ</a:t>
            </a:r>
            <a:r>
              <a:rPr lang="ar-EG" dirty="0"/>
              <a:t>ت</a:t>
            </a:r>
            <a:r>
              <a:rPr lang="ar-LB" dirty="0"/>
              <a:t>َــ</a:t>
            </a:r>
            <a:r>
              <a:rPr lang="ar-EG" dirty="0"/>
              <a:t>نّ</a:t>
            </a:r>
            <a:r>
              <a:rPr lang="ar-LB" dirty="0"/>
              <a:t>َـ</a:t>
            </a:r>
            <a:r>
              <a:rPr lang="ar-EG" dirty="0"/>
              <a:t>ى</a:t>
            </a:r>
            <a:br>
              <a:rPr lang="ar-LB" dirty="0"/>
            </a:br>
            <a:r>
              <a:rPr lang="ar-EG" dirty="0"/>
              <a:t>ون</a:t>
            </a:r>
            <a:r>
              <a:rPr lang="ar-LB" dirty="0"/>
              <a:t>ـ</a:t>
            </a:r>
            <a:r>
              <a:rPr lang="ar-EG" dirty="0"/>
              <a:t>ت</a:t>
            </a:r>
            <a:r>
              <a:rPr lang="ar-LB" dirty="0"/>
              <a:t>ـ</a:t>
            </a:r>
            <a:r>
              <a:rPr lang="ar-EG" dirty="0"/>
              <a:t>وبْ وت</a:t>
            </a:r>
            <a:r>
              <a:rPr lang="ar-LB" dirty="0"/>
              <a:t>ـ</a:t>
            </a:r>
            <a:r>
              <a:rPr lang="ar-EG" dirty="0"/>
              <a:t>ع</a:t>
            </a:r>
            <a:r>
              <a:rPr lang="ar-LB" dirty="0"/>
              <a:t>ـ</a:t>
            </a:r>
            <a:r>
              <a:rPr lang="ar-EG" dirty="0"/>
              <a:t>ال</a:t>
            </a:r>
            <a:r>
              <a:rPr lang="ar-LB" dirty="0"/>
              <a:t>ِـ</a:t>
            </a:r>
            <a:r>
              <a:rPr lang="ar-EG" dirty="0"/>
              <a:t>جْ أراض</a:t>
            </a:r>
            <a:r>
              <a:rPr lang="ar-LB" dirty="0"/>
              <a:t>ـ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ن</a:t>
            </a:r>
            <a:r>
              <a:rPr lang="ar-LB" dirty="0"/>
              <a:t>ـ</a:t>
            </a:r>
            <a:r>
              <a:rPr lang="ar-EG" dirty="0"/>
              <a:t>ا</a:t>
            </a:r>
            <a:endParaRPr lang="en-US" dirty="0"/>
          </a:p>
        </p:txBody>
      </p:sp>
      <p:sp useBgFill="1">
        <p:nvSpPr>
          <p:cNvPr id="25603" name="Rectangle 3">
            <a:extLst>
              <a:ext uri="{FF2B5EF4-FFF2-40B4-BE49-F238E27FC236}">
                <a16:creationId xmlns:a16="http://schemas.microsoft.com/office/drawing/2014/main" id="{D6EAEBFB-9103-7E48-C2A2-178275216C09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We are waiting to see Your face shining over us </a:t>
            </a:r>
          </a:p>
          <a:p>
            <a:r>
              <a:rPr lang="en-US" dirty="0"/>
              <a:t>and healing our land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85D838-E451-19A7-B7DD-CA14A962FA6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 ‘</a:t>
            </a:r>
            <a:r>
              <a:rPr lang="en-US" dirty="0" err="1"/>
              <a:t>Eshrāqet</a:t>
            </a:r>
            <a:r>
              <a:rPr lang="en-US" dirty="0"/>
              <a:t> </a:t>
            </a:r>
            <a:r>
              <a:rPr lang="en-US" dirty="0" err="1"/>
              <a:t>Waghak</a:t>
            </a:r>
            <a:r>
              <a:rPr lang="en-US" dirty="0"/>
              <a:t> </a:t>
            </a:r>
            <a:r>
              <a:rPr lang="en-US" dirty="0" err="1"/>
              <a:t>Nestannā</a:t>
            </a:r>
            <a:r>
              <a:rPr lang="en-US" dirty="0"/>
              <a:t>,</a:t>
            </a:r>
            <a:endParaRPr lang="ar-LB" dirty="0"/>
          </a:p>
          <a:p>
            <a:r>
              <a:rPr lang="en-US" dirty="0" err="1"/>
              <a:t>wenTūb</a:t>
            </a:r>
            <a:r>
              <a:rPr lang="en-US" dirty="0"/>
              <a:t> </a:t>
            </a:r>
            <a:r>
              <a:rPr lang="en-US" dirty="0" err="1"/>
              <a:t>wet’Alēg</a:t>
            </a:r>
            <a:r>
              <a:rPr lang="en-US" dirty="0"/>
              <a:t> ‘</a:t>
            </a:r>
            <a:r>
              <a:rPr lang="en-US" dirty="0" err="1"/>
              <a:t>Arāḍīnā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92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ED3E4-7771-73F1-1FE4-892052CAD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EG" dirty="0"/>
              <a:t>ن</a:t>
            </a:r>
            <a:r>
              <a:rPr lang="ar-LB" dirty="0"/>
              <a:t>ِـ</a:t>
            </a:r>
            <a:r>
              <a:rPr lang="ar-EG" dirty="0"/>
              <a:t>ك</a:t>
            </a:r>
            <a:r>
              <a:rPr lang="ar-LB" dirty="0"/>
              <a:t>ْـ</a:t>
            </a:r>
            <a:r>
              <a:rPr lang="ar-EG" dirty="0"/>
              <a:t>ر</a:t>
            </a:r>
            <a:r>
              <a:rPr lang="ar-LB" dirty="0"/>
              <a:t>ُ</a:t>
            </a:r>
            <a:r>
              <a:rPr lang="ar-EG" dirty="0"/>
              <a:t>ز ب</a:t>
            </a:r>
            <a:r>
              <a:rPr lang="ar-LB" dirty="0"/>
              <a:t>ِـ</a:t>
            </a:r>
            <a:r>
              <a:rPr lang="ar-EG" dirty="0"/>
              <a:t>ك</a:t>
            </a:r>
            <a:r>
              <a:rPr lang="ar-LB" dirty="0"/>
              <a:t>َـ</a:t>
            </a:r>
            <a:r>
              <a:rPr lang="ar-EG" dirty="0"/>
              <a:t>لامَ</a:t>
            </a:r>
            <a:r>
              <a:rPr lang="ar-LB" dirty="0"/>
              <a:t>ـ</a:t>
            </a:r>
            <a:r>
              <a:rPr lang="ar-EG" dirty="0"/>
              <a:t>ك</a:t>
            </a:r>
            <a:r>
              <a:rPr lang="ar-LB" dirty="0"/>
              <a:t>ْ</a:t>
            </a:r>
            <a:r>
              <a:rPr lang="ar-EG" dirty="0"/>
              <a:t> ب</a:t>
            </a:r>
            <a:r>
              <a:rPr lang="ar-LB" dirty="0"/>
              <a:t>ِـ</a:t>
            </a:r>
            <a:r>
              <a:rPr lang="ar-EG" dirty="0"/>
              <a:t>ج</a:t>
            </a:r>
            <a:r>
              <a:rPr lang="ar-LB" dirty="0"/>
              <a:t>َـ</a:t>
            </a:r>
            <a:r>
              <a:rPr lang="ar-EG" dirty="0"/>
              <a:t>س</a:t>
            </a:r>
            <a:r>
              <a:rPr lang="ar-LB" dirty="0"/>
              <a:t>ـ</a:t>
            </a:r>
            <a:r>
              <a:rPr lang="ar-EG" dirty="0"/>
              <a:t>ارة</a:t>
            </a:r>
            <a:br>
              <a:rPr lang="ar-LB" dirty="0"/>
            </a:br>
            <a:r>
              <a:rPr lang="ar-EG" dirty="0"/>
              <a:t>ن</a:t>
            </a:r>
            <a:r>
              <a:rPr lang="ar-LB" dirty="0"/>
              <a:t>ِـ</a:t>
            </a:r>
            <a:r>
              <a:rPr lang="ar-EG" dirty="0"/>
              <a:t>ز</a:t>
            </a:r>
            <a:r>
              <a:rPr lang="ar-LB" dirty="0"/>
              <a:t>ْ</a:t>
            </a:r>
            <a:r>
              <a:rPr lang="ar-EG" dirty="0"/>
              <a:t>رعْ وال</a:t>
            </a:r>
            <a:r>
              <a:rPr lang="ar-LB" dirty="0"/>
              <a:t>ـ</a:t>
            </a:r>
            <a:r>
              <a:rPr lang="ar-EG" dirty="0"/>
              <a:t>م</a:t>
            </a:r>
            <a:r>
              <a:rPr lang="ar-LB" dirty="0"/>
              <a:t>َـ</a:t>
            </a:r>
            <a:r>
              <a:rPr lang="ar-EG" dirty="0"/>
              <a:t>ج</a:t>
            </a:r>
            <a:r>
              <a:rPr lang="ar-LB" dirty="0"/>
              <a:t>ـ</a:t>
            </a:r>
            <a:r>
              <a:rPr lang="ar-EG" dirty="0"/>
              <a:t>د ي</a:t>
            </a:r>
            <a:r>
              <a:rPr lang="ar-LB" dirty="0"/>
              <a:t>ـ</a:t>
            </a:r>
            <a:r>
              <a:rPr lang="ar-EG" dirty="0"/>
              <a:t>ك</a:t>
            </a:r>
            <a:r>
              <a:rPr lang="ar-LB" dirty="0"/>
              <a:t>ـ</a:t>
            </a:r>
            <a:r>
              <a:rPr lang="ar-EG" dirty="0"/>
              <a:t>ون لاس</a:t>
            </a:r>
            <a:r>
              <a:rPr lang="ar-LB" dirty="0"/>
              <a:t>ـ</a:t>
            </a:r>
            <a:r>
              <a:rPr lang="ar-EG" dirty="0"/>
              <a:t>م</a:t>
            </a:r>
            <a:r>
              <a:rPr lang="ar-LB" dirty="0"/>
              <a:t>َـ</a:t>
            </a:r>
            <a:r>
              <a:rPr lang="ar-EG" dirty="0"/>
              <a:t>ك</a:t>
            </a:r>
            <a:endParaRPr lang="en-US" dirty="0"/>
          </a:p>
        </p:txBody>
      </p:sp>
      <p:sp useBgFill="1">
        <p:nvSpPr>
          <p:cNvPr id="13314" name="Rectangle 3">
            <a:extLst>
              <a:ext uri="{FF2B5EF4-FFF2-40B4-BE49-F238E27FC236}">
                <a16:creationId xmlns:a16="http://schemas.microsoft.com/office/drawing/2014/main" id="{4F748F4A-71FC-FEB0-5FA7-12C6F9A49647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 bwMode="auto">
          <a:xfrm>
            <a:off x="152400" y="4697289"/>
            <a:ext cx="11887200" cy="2103120"/>
          </a:xfrm>
        </p:spPr>
        <p:txBody>
          <a:bodyPr wrap="square" lIns="91440" tIns="45720" rIns="91440" bIns="45720" numCol="1" compatLnSpc="1">
            <a:prstTxWarp prst="textNoShape">
              <a:avLst/>
            </a:prstTxWarp>
            <a:normAutofit/>
          </a:bodyPr>
          <a:lstStyle/>
          <a:p>
            <a:r>
              <a:rPr lang="en-US" altLang="en-US" dirty="0"/>
              <a:t>We spread Your word boldly,</a:t>
            </a:r>
            <a:endParaRPr lang="ar-LB" altLang="en-US" dirty="0"/>
          </a:p>
          <a:p>
            <a:r>
              <a:rPr lang="en-US" altLang="en-US" dirty="0"/>
              <a:t>we plant the seeds,</a:t>
            </a:r>
            <a:endParaRPr lang="ar-LB" altLang="en-US" dirty="0"/>
          </a:p>
          <a:p>
            <a:r>
              <a:rPr lang="en-US" altLang="en-US" dirty="0"/>
              <a:t>and all the glory will be unto You</a:t>
            </a:r>
          </a:p>
        </p:txBody>
      </p:sp>
      <p:sp>
        <p:nvSpPr>
          <p:cNvPr id="13315" name="Text Placeholder 2">
            <a:extLst>
              <a:ext uri="{FF2B5EF4-FFF2-40B4-BE49-F238E27FC236}">
                <a16:creationId xmlns:a16="http://schemas.microsoft.com/office/drawing/2014/main" id="{6585BCF9-8E23-C8DE-4CB3-62574F174785}"/>
              </a:ext>
            </a:extLst>
          </p:cNvPr>
          <p:cNvSpPr>
            <a:spLocks noGrp="1" noChangeArrowheads="1"/>
          </p:cNvSpPr>
          <p:nvPr>
            <p:ph type="body" sz="quarter" idx="11"/>
          </p:nvPr>
        </p:nvSpPr>
        <p:spPr bwMode="auto">
          <a:xfrm>
            <a:off x="152400" y="2575029"/>
            <a:ext cx="11887200" cy="2103120"/>
          </a:xfrm>
        </p:spPr>
        <p:txBody>
          <a:bodyPr vert="horz" wrap="square" lIns="91440" tIns="45720" rIns="91440" bIns="45720" numCol="1" compatLnSpc="1">
            <a:prstTxWarp prst="textNoShape">
              <a:avLst/>
            </a:prstTxWarp>
            <a:normAutofit/>
          </a:bodyPr>
          <a:lstStyle/>
          <a:p>
            <a:r>
              <a:rPr lang="en-US" altLang="en-US" dirty="0" err="1"/>
              <a:t>Nekroz</a:t>
            </a:r>
            <a:r>
              <a:rPr lang="en-US" altLang="en-US" dirty="0"/>
              <a:t> </a:t>
            </a:r>
            <a:r>
              <a:rPr lang="en-US" altLang="en-US" dirty="0" err="1"/>
              <a:t>biKalāmak</a:t>
            </a:r>
            <a:r>
              <a:rPr lang="en-US" altLang="en-US" dirty="0"/>
              <a:t> </a:t>
            </a:r>
            <a:r>
              <a:rPr lang="en-US" altLang="en-US" dirty="0" err="1"/>
              <a:t>biJasāra</a:t>
            </a:r>
            <a:endParaRPr lang="ar-LB" altLang="en-US" dirty="0"/>
          </a:p>
          <a:p>
            <a:r>
              <a:rPr lang="en-US" altLang="en-US" dirty="0" err="1"/>
              <a:t>Nezra</a:t>
            </a:r>
            <a:r>
              <a:rPr lang="en-US" altLang="en-US" dirty="0"/>
              <a:t>` </a:t>
            </a:r>
            <a:r>
              <a:rPr lang="en-US" altLang="en-US" dirty="0" err="1"/>
              <a:t>weL</a:t>
            </a:r>
            <a:r>
              <a:rPr lang="en-US" altLang="en-US" dirty="0"/>
              <a:t> Majd </a:t>
            </a:r>
            <a:r>
              <a:rPr lang="en-US" altLang="en-US" dirty="0" err="1"/>
              <a:t>Ykūn</a:t>
            </a:r>
            <a:r>
              <a:rPr lang="en-US" altLang="en-US" dirty="0"/>
              <a:t> </a:t>
            </a:r>
            <a:r>
              <a:rPr lang="en-US" altLang="en-US" dirty="0" err="1"/>
              <a:t>liSmak</a:t>
            </a: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276832-B578-6720-1B13-259FB3371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3EF95-D0C4-9452-2908-61D6D2DC1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EG" dirty="0"/>
              <a:t>وب</a:t>
            </a:r>
            <a:r>
              <a:rPr lang="ar-LB" dirty="0"/>
              <a:t>ـ</a:t>
            </a:r>
            <a:r>
              <a:rPr lang="ar-EG" dirty="0"/>
              <a:t>ق</a:t>
            </a:r>
            <a:r>
              <a:rPr lang="ar-LB" dirty="0"/>
              <a:t>ـ</a:t>
            </a:r>
            <a:r>
              <a:rPr lang="ar-EG" dirty="0"/>
              <a:t>و</a:t>
            </a:r>
            <a:r>
              <a:rPr lang="ar-LB" dirty="0"/>
              <a:t>ِّ</a:t>
            </a:r>
            <a:r>
              <a:rPr lang="ar-EG" dirty="0"/>
              <a:t>ة روحَ</a:t>
            </a:r>
            <a:r>
              <a:rPr lang="ar-LB" dirty="0"/>
              <a:t>ـ</a:t>
            </a:r>
            <a:r>
              <a:rPr lang="ar-EG" dirty="0"/>
              <a:t>ك ب</a:t>
            </a:r>
            <a:r>
              <a:rPr lang="ar-LB" dirty="0"/>
              <a:t>ـ</a:t>
            </a:r>
            <a:r>
              <a:rPr lang="ar-EG" dirty="0"/>
              <a:t>ح</a:t>
            </a:r>
            <a:r>
              <a:rPr lang="ar-LB" dirty="0"/>
              <a:t>ـ</a:t>
            </a:r>
            <a:r>
              <a:rPr lang="ar-EG" dirty="0"/>
              <a:t>رارة</a:t>
            </a:r>
            <a:r>
              <a:rPr lang="en-US" dirty="0"/>
              <a:t> </a:t>
            </a:r>
            <a:r>
              <a:rPr lang="ar-EG" dirty="0"/>
              <a:t>نُ</a:t>
            </a:r>
            <a:r>
              <a:rPr lang="ar-LB" dirty="0"/>
              <a:t>ـ</a:t>
            </a:r>
            <a:r>
              <a:rPr lang="ar-EG" dirty="0"/>
              <a:t>ح</a:t>
            </a:r>
            <a:r>
              <a:rPr lang="ar-LB" dirty="0"/>
              <a:t>ـ</a:t>
            </a:r>
            <a:r>
              <a:rPr lang="ar-EG" dirty="0"/>
              <a:t>ص</a:t>
            </a:r>
            <a:r>
              <a:rPr lang="ar-LB" dirty="0"/>
              <a:t>ُـ</a:t>
            </a:r>
            <a:r>
              <a:rPr lang="ar-EG" dirty="0"/>
              <a:t>دْ</a:t>
            </a:r>
            <a:br>
              <a:rPr lang="ar-LB" dirty="0"/>
            </a:br>
            <a:r>
              <a:rPr lang="ar-EG" dirty="0"/>
              <a:t>ون</a:t>
            </a:r>
            <a:r>
              <a:rPr lang="ar-LB" dirty="0"/>
              <a:t>ـ</a:t>
            </a:r>
            <a:r>
              <a:rPr lang="ar-EG" dirty="0"/>
              <a:t>ف</a:t>
            </a:r>
            <a:r>
              <a:rPr lang="ar-LB" dirty="0"/>
              <a:t>ـ</a:t>
            </a:r>
            <a:r>
              <a:rPr lang="ar-EG" dirty="0"/>
              <a:t>وسْ تِ</a:t>
            </a:r>
            <a:r>
              <a:rPr lang="ar-LB" dirty="0"/>
              <a:t>ـ</a:t>
            </a:r>
            <a:r>
              <a:rPr lang="ar-EG" dirty="0"/>
              <a:t>ع</a:t>
            </a:r>
            <a:r>
              <a:rPr lang="ar-LB" dirty="0"/>
              <a:t>ـ</a:t>
            </a:r>
            <a:r>
              <a:rPr lang="ar-EG" dirty="0"/>
              <a:t>رف</a:t>
            </a:r>
            <a:r>
              <a:rPr lang="en-US" dirty="0"/>
              <a:t> </a:t>
            </a:r>
            <a:r>
              <a:rPr lang="ar-EG" dirty="0"/>
              <a:t>ش</a:t>
            </a:r>
            <a:r>
              <a:rPr lang="ar-LB" dirty="0"/>
              <a:t>ـ</a:t>
            </a:r>
            <a:r>
              <a:rPr lang="ar-EG" dirty="0"/>
              <a:t>خ</a:t>
            </a:r>
            <a:r>
              <a:rPr lang="ar-LB" dirty="0"/>
              <a:t>ـ</a:t>
            </a:r>
            <a:r>
              <a:rPr lang="ar-EG" dirty="0"/>
              <a:t>صَ</a:t>
            </a:r>
            <a:r>
              <a:rPr lang="ar-LB" dirty="0"/>
              <a:t>ـ</a:t>
            </a:r>
            <a:r>
              <a:rPr lang="ar-EG" dirty="0"/>
              <a:t>ك</a:t>
            </a:r>
            <a:endParaRPr lang="en-US" dirty="0"/>
          </a:p>
        </p:txBody>
      </p:sp>
      <p:sp useBgFill="1">
        <p:nvSpPr>
          <p:cNvPr id="13314" name="Rectangle 3">
            <a:extLst>
              <a:ext uri="{FF2B5EF4-FFF2-40B4-BE49-F238E27FC236}">
                <a16:creationId xmlns:a16="http://schemas.microsoft.com/office/drawing/2014/main" id="{68DC8EF0-7A0C-4EB6-3173-40C4186F1433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 bwMode="auto">
          <a:xfrm>
            <a:off x="152400" y="4697289"/>
            <a:ext cx="11887200" cy="2103120"/>
          </a:xfrm>
        </p:spPr>
        <p:txBody>
          <a:bodyPr wrap="square" lIns="91440" tIns="45720" rIns="91440" bIns="45720" numCol="1" compatLnSpc="1">
            <a:prstTxWarp prst="textNoShape">
              <a:avLst/>
            </a:prstTxWarp>
            <a:normAutofit/>
          </a:bodyPr>
          <a:lstStyle/>
          <a:p>
            <a:r>
              <a:rPr lang="en-US" altLang="en-US" dirty="0"/>
              <a:t>With the power of Your Spirit, we harvest,</a:t>
            </a:r>
            <a:endParaRPr lang="ar-LB" altLang="en-US" dirty="0"/>
          </a:p>
          <a:p>
            <a:r>
              <a:rPr lang="en-US" altLang="en-US" dirty="0"/>
              <a:t>and people will come to know You</a:t>
            </a:r>
          </a:p>
        </p:txBody>
      </p:sp>
      <p:sp>
        <p:nvSpPr>
          <p:cNvPr id="13315" name="Text Placeholder 2">
            <a:extLst>
              <a:ext uri="{FF2B5EF4-FFF2-40B4-BE49-F238E27FC236}">
                <a16:creationId xmlns:a16="http://schemas.microsoft.com/office/drawing/2014/main" id="{C5CC028A-C9D2-3FE3-098A-70105B66C962}"/>
              </a:ext>
            </a:extLst>
          </p:cNvPr>
          <p:cNvSpPr>
            <a:spLocks noGrp="1" noChangeArrowheads="1"/>
          </p:cNvSpPr>
          <p:nvPr>
            <p:ph type="body" sz="quarter" idx="11"/>
          </p:nvPr>
        </p:nvSpPr>
        <p:spPr bwMode="auto">
          <a:xfrm>
            <a:off x="152400" y="2575029"/>
            <a:ext cx="11887200" cy="2103120"/>
          </a:xfrm>
        </p:spPr>
        <p:txBody>
          <a:bodyPr vert="horz" wrap="square" lIns="91440" tIns="45720" rIns="91440" bIns="45720" numCol="1" compatLnSpc="1">
            <a:prstTxWarp prst="textNoShape">
              <a:avLst/>
            </a:prstTxWarp>
            <a:normAutofit/>
          </a:bodyPr>
          <a:lstStyle/>
          <a:p>
            <a:r>
              <a:rPr lang="en-US" altLang="en-US" dirty="0" err="1"/>
              <a:t>Wb’Uwwit</a:t>
            </a:r>
            <a:r>
              <a:rPr lang="en-US" altLang="en-US" dirty="0"/>
              <a:t> </a:t>
            </a:r>
            <a:r>
              <a:rPr lang="en-US" altLang="en-US" dirty="0" err="1"/>
              <a:t>Rūḥak</a:t>
            </a:r>
            <a:r>
              <a:rPr lang="en-US" altLang="en-US" dirty="0"/>
              <a:t> </a:t>
            </a:r>
            <a:r>
              <a:rPr lang="en-US" altLang="en-US" dirty="0" err="1"/>
              <a:t>biJasāra</a:t>
            </a:r>
            <a:r>
              <a:rPr lang="en-US" altLang="en-US" dirty="0"/>
              <a:t> </a:t>
            </a:r>
            <a:r>
              <a:rPr lang="en-US" altLang="en-US" dirty="0" err="1"/>
              <a:t>Noḥṣod</a:t>
            </a:r>
            <a:endParaRPr lang="ar-LB" altLang="en-US" dirty="0"/>
          </a:p>
          <a:p>
            <a:r>
              <a:rPr lang="en-US" altLang="en-US" dirty="0" err="1"/>
              <a:t>WNfūs</a:t>
            </a:r>
            <a:r>
              <a:rPr lang="en-US" altLang="en-US" dirty="0"/>
              <a:t> </a:t>
            </a:r>
            <a:r>
              <a:rPr lang="en-US" altLang="en-US" dirty="0" err="1"/>
              <a:t>Te`raf</a:t>
            </a:r>
            <a:r>
              <a:rPr lang="en-US" altLang="en-US" dirty="0"/>
              <a:t> </a:t>
            </a:r>
            <a:r>
              <a:rPr lang="en-US" altLang="en-US" dirty="0" err="1"/>
              <a:t>Shakhṣak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55663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048D8-50FC-9613-A226-8A0B36EDF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EG" dirty="0"/>
              <a:t>ق</a:t>
            </a:r>
            <a:r>
              <a:rPr lang="ar-LB" dirty="0"/>
              <a:t>ُـ</a:t>
            </a:r>
            <a:r>
              <a:rPr lang="ar-EG" dirty="0"/>
              <a:t>و</a:t>
            </a:r>
            <a:r>
              <a:rPr lang="ar-LB" dirty="0"/>
              <a:t>ِّ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ن</a:t>
            </a:r>
            <a:r>
              <a:rPr lang="ar-LB" dirty="0"/>
              <a:t>ـ</a:t>
            </a:r>
            <a:r>
              <a:rPr lang="ar-EG" dirty="0"/>
              <a:t>ا ف</a:t>
            </a:r>
            <a:r>
              <a:rPr lang="ar-LB" dirty="0"/>
              <a:t>َـ</a:t>
            </a:r>
            <a:r>
              <a:rPr lang="ar-EG" dirty="0"/>
              <a:t>نَع</a:t>
            </a:r>
            <a:r>
              <a:rPr lang="ar-LB" dirty="0"/>
              <a:t>ـ</a:t>
            </a:r>
            <a:r>
              <a:rPr lang="ar-EG" dirty="0"/>
              <a:t>مَ</a:t>
            </a:r>
            <a:r>
              <a:rPr lang="ar-LB" dirty="0"/>
              <a:t>ـ</a:t>
            </a:r>
            <a:r>
              <a:rPr lang="ar-EG" dirty="0"/>
              <a:t>لْ أع</a:t>
            </a:r>
            <a:r>
              <a:rPr lang="ar-LB" dirty="0"/>
              <a:t>ـ</a:t>
            </a:r>
            <a:r>
              <a:rPr lang="ar-EG" dirty="0"/>
              <a:t>م</a:t>
            </a:r>
            <a:r>
              <a:rPr lang="ar-LB" dirty="0"/>
              <a:t>ـ</a:t>
            </a:r>
            <a:r>
              <a:rPr lang="ar-EG" dirty="0"/>
              <a:t>الَ</a:t>
            </a:r>
            <a:r>
              <a:rPr lang="ar-LB" dirty="0"/>
              <a:t>ـ</a:t>
            </a:r>
            <a:r>
              <a:rPr lang="ar-EG" dirty="0"/>
              <a:t>ك</a:t>
            </a:r>
            <a:br>
              <a:rPr lang="ar-LB" dirty="0"/>
            </a:br>
            <a:r>
              <a:rPr lang="ar-EG" dirty="0"/>
              <a:t>إد</a:t>
            </a:r>
            <a:r>
              <a:rPr lang="ar-LB" dirty="0"/>
              <a:t>ّ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ن</a:t>
            </a:r>
            <a:r>
              <a:rPr lang="ar-LB" dirty="0"/>
              <a:t>ـ</a:t>
            </a:r>
            <a:r>
              <a:rPr lang="ar-EG" dirty="0"/>
              <a:t>ا ك</a:t>
            </a:r>
            <a:r>
              <a:rPr lang="ar-LB" dirty="0"/>
              <a:t>َـ</a:t>
            </a:r>
            <a:r>
              <a:rPr lang="ar-EG" dirty="0"/>
              <a:t>م</a:t>
            </a:r>
            <a:r>
              <a:rPr lang="ar-LB" dirty="0"/>
              <a:t>َـ</a:t>
            </a:r>
            <a:r>
              <a:rPr lang="ar-EG" dirty="0"/>
              <a:t>ان أع</a:t>
            </a:r>
            <a:r>
              <a:rPr lang="ar-LB" dirty="0"/>
              <a:t>ـ</a:t>
            </a:r>
            <a:r>
              <a:rPr lang="ar-EG" dirty="0"/>
              <a:t>ظ</a:t>
            </a:r>
            <a:r>
              <a:rPr lang="ar-LB" dirty="0"/>
              <a:t>َـ</a:t>
            </a:r>
            <a:r>
              <a:rPr lang="ar-EG" dirty="0"/>
              <a:t>مْ م</a:t>
            </a:r>
            <a:r>
              <a:rPr lang="ar-LB" dirty="0"/>
              <a:t>ِـ</a:t>
            </a:r>
            <a:r>
              <a:rPr lang="ar-EG" dirty="0"/>
              <a:t>ن</a:t>
            </a:r>
            <a:r>
              <a:rPr lang="ar-LB" dirty="0"/>
              <a:t>ْـ</a:t>
            </a:r>
            <a:r>
              <a:rPr lang="ar-EG" dirty="0"/>
              <a:t>ه</a:t>
            </a:r>
            <a:r>
              <a:rPr lang="ar-LB" dirty="0"/>
              <a:t>ـ</a:t>
            </a:r>
            <a:r>
              <a:rPr lang="ar-EG" dirty="0"/>
              <a:t>ا</a:t>
            </a:r>
            <a:endParaRPr lang="en-US" dirty="0"/>
          </a:p>
        </p:txBody>
      </p:sp>
      <p:sp useBgFill="1">
        <p:nvSpPr>
          <p:cNvPr id="25603" name="Rectangle 3">
            <a:extLst>
              <a:ext uri="{FF2B5EF4-FFF2-40B4-BE49-F238E27FC236}">
                <a16:creationId xmlns:a16="http://schemas.microsoft.com/office/drawing/2014/main" id="{61043E17-4E7E-5C31-1FB4-E3D20BBDCC4A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Strengthen us to do Your work,</a:t>
            </a:r>
            <a:endParaRPr lang="ar-LB" dirty="0"/>
          </a:p>
          <a:p>
            <a:r>
              <a:rPr lang="en-US" dirty="0"/>
              <a:t>may it be greater</a:t>
            </a:r>
          </a:p>
        </p:txBody>
      </p:sp>
      <p:sp>
        <p:nvSpPr>
          <p:cNvPr id="21507" name="Text Placeholder 2">
            <a:extLst>
              <a:ext uri="{FF2B5EF4-FFF2-40B4-BE49-F238E27FC236}">
                <a16:creationId xmlns:a16="http://schemas.microsoft.com/office/drawing/2014/main" id="{46FF4E7C-8F64-9DDC-8FA1-8B6A6F414A55}"/>
              </a:ext>
            </a:extLst>
          </p:cNvPr>
          <p:cNvSpPr>
            <a:spLocks noGrp="1" noChangeArrowheads="1"/>
          </p:cNvSpPr>
          <p:nvPr>
            <p:ph type="body" sz="quarter" idx="11"/>
          </p:nvPr>
        </p:nvSpPr>
        <p:spPr bwMode="auto">
          <a:xfrm>
            <a:off x="152400" y="2575029"/>
            <a:ext cx="11887200" cy="210312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altLang="en-US" dirty="0"/>
              <a:t>‘</a:t>
            </a:r>
            <a:r>
              <a:rPr lang="en-US" altLang="en-US" dirty="0" err="1"/>
              <a:t>Awwīnā</a:t>
            </a:r>
            <a:r>
              <a:rPr lang="en-US" altLang="en-US" dirty="0"/>
              <a:t> </a:t>
            </a:r>
            <a:r>
              <a:rPr lang="en-US" altLang="en-US" dirty="0" err="1"/>
              <a:t>faNa`mal</a:t>
            </a:r>
            <a:r>
              <a:rPr lang="en-US" altLang="en-US" dirty="0"/>
              <a:t> ‘</a:t>
            </a:r>
            <a:r>
              <a:rPr lang="en-US" altLang="en-US" dirty="0" err="1"/>
              <a:t>A`mālak</a:t>
            </a:r>
            <a:endParaRPr lang="ar-LB" altLang="en-US" dirty="0"/>
          </a:p>
          <a:p>
            <a:r>
              <a:rPr lang="en-US" altLang="en-US" dirty="0"/>
              <a:t>‘</a:t>
            </a:r>
            <a:r>
              <a:rPr lang="en-US" altLang="en-US" dirty="0" err="1"/>
              <a:t>Eddīnā</a:t>
            </a:r>
            <a:r>
              <a:rPr lang="en-US" altLang="en-US" dirty="0"/>
              <a:t> </a:t>
            </a:r>
            <a:r>
              <a:rPr lang="en-US" altLang="en-US" dirty="0" err="1"/>
              <a:t>Kamān</a:t>
            </a:r>
            <a:r>
              <a:rPr lang="en-US" altLang="en-US" dirty="0"/>
              <a:t> ‘</a:t>
            </a:r>
            <a:r>
              <a:rPr lang="en-US" altLang="en-US" dirty="0" err="1"/>
              <a:t>A`ẓam</a:t>
            </a:r>
            <a:r>
              <a:rPr lang="en-US" altLang="en-US" dirty="0"/>
              <a:t> </a:t>
            </a:r>
            <a:r>
              <a:rPr lang="en-US" altLang="en-US" dirty="0" err="1"/>
              <a:t>Minhā</a:t>
            </a: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4F72E3-09FE-2BD8-AAE6-84D54CFBC1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B486AD-D6D7-EBBF-C833-1B8ABFC5B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EG" dirty="0"/>
              <a:t>وحَ</a:t>
            </a:r>
            <a:r>
              <a:rPr lang="ar-LB" dirty="0"/>
              <a:t>ـ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ات</a:t>
            </a:r>
            <a:r>
              <a:rPr lang="ar-LB" dirty="0"/>
              <a:t>ـ</a:t>
            </a:r>
            <a:r>
              <a:rPr lang="ar-EG" dirty="0"/>
              <a:t>ن</a:t>
            </a:r>
            <a:r>
              <a:rPr lang="ar-LB" dirty="0"/>
              <a:t>ـ</a:t>
            </a:r>
            <a:r>
              <a:rPr lang="ar-EG" dirty="0"/>
              <a:t>ا ت</a:t>
            </a:r>
            <a:r>
              <a:rPr lang="ar-LB" dirty="0"/>
              <a:t>ـ</a:t>
            </a:r>
            <a:r>
              <a:rPr lang="ar-EG" dirty="0"/>
              <a:t>واف</a:t>
            </a:r>
            <a:r>
              <a:rPr lang="ar-LB" dirty="0"/>
              <a:t>ِـ</a:t>
            </a:r>
            <a:r>
              <a:rPr lang="ar-EG" dirty="0"/>
              <a:t>ق أف</a:t>
            </a:r>
            <a:r>
              <a:rPr lang="ar-LB" dirty="0"/>
              <a:t>ـ</a:t>
            </a:r>
            <a:r>
              <a:rPr lang="ar-EG" dirty="0"/>
              <a:t>ك</a:t>
            </a:r>
            <a:r>
              <a:rPr lang="ar-LB" dirty="0"/>
              <a:t>ـ</a:t>
            </a:r>
            <a:r>
              <a:rPr lang="ar-EG" dirty="0"/>
              <a:t>ارَك</a:t>
            </a:r>
            <a:br>
              <a:rPr lang="ar-LB" dirty="0"/>
            </a:br>
            <a:r>
              <a:rPr lang="ar-EG" dirty="0"/>
              <a:t>وإي</a:t>
            </a:r>
            <a:r>
              <a:rPr lang="ar-LB" dirty="0"/>
              <a:t>ـ</a:t>
            </a:r>
            <a:r>
              <a:rPr lang="ar-EG" dirty="0"/>
              <a:t>م</a:t>
            </a:r>
            <a:r>
              <a:rPr lang="ar-LB" dirty="0"/>
              <a:t>ـ</a:t>
            </a:r>
            <a:r>
              <a:rPr lang="ar-EG" dirty="0"/>
              <a:t>ان</a:t>
            </a:r>
            <a:r>
              <a:rPr lang="ar-LB" dirty="0"/>
              <a:t>ـ</a:t>
            </a:r>
            <a:r>
              <a:rPr lang="ar-EG" dirty="0"/>
              <a:t>ن</a:t>
            </a:r>
            <a:r>
              <a:rPr lang="ar-LB" dirty="0"/>
              <a:t>ـ</a:t>
            </a:r>
            <a:r>
              <a:rPr lang="ar-EG" dirty="0"/>
              <a:t>ا ي</a:t>
            </a:r>
            <a:r>
              <a:rPr lang="ar-LB" dirty="0"/>
              <a:t>ْـ</a:t>
            </a:r>
            <a:r>
              <a:rPr lang="ar-EG" dirty="0"/>
              <a:t>زي</a:t>
            </a:r>
            <a:r>
              <a:rPr lang="ar-LB" dirty="0"/>
              <a:t>ـ</a:t>
            </a:r>
            <a:r>
              <a:rPr lang="ar-EG" dirty="0"/>
              <a:t>دْ وت</a:t>
            </a:r>
            <a:r>
              <a:rPr lang="ar-LB" dirty="0"/>
              <a:t>ـتـمِّـ</a:t>
            </a:r>
            <a:r>
              <a:rPr lang="ar-EG" dirty="0"/>
              <a:t>مْ</a:t>
            </a:r>
            <a:r>
              <a:rPr lang="ar-LB" dirty="0"/>
              <a:t>ـ</a:t>
            </a:r>
            <a:r>
              <a:rPr lang="ar-EG" dirty="0"/>
              <a:t>ه</a:t>
            </a:r>
            <a:r>
              <a:rPr lang="ar-LB" dirty="0"/>
              <a:t>ـ</a:t>
            </a:r>
            <a:r>
              <a:rPr lang="ar-EG" dirty="0"/>
              <a:t>ا</a:t>
            </a:r>
            <a:endParaRPr lang="en-US" dirty="0"/>
          </a:p>
        </p:txBody>
      </p:sp>
      <p:sp useBgFill="1">
        <p:nvSpPr>
          <p:cNvPr id="25603" name="Rectangle 3">
            <a:extLst>
              <a:ext uri="{FF2B5EF4-FFF2-40B4-BE49-F238E27FC236}">
                <a16:creationId xmlns:a16="http://schemas.microsoft.com/office/drawing/2014/main" id="{86676C5B-5DA0-97FA-4BE5-4FD5CC8942EB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Strengthen us to do Your work,</a:t>
            </a:r>
            <a:endParaRPr lang="ar-LB" dirty="0"/>
          </a:p>
          <a:p>
            <a:r>
              <a:rPr lang="en-US" dirty="0"/>
              <a:t>may it be greater</a:t>
            </a:r>
          </a:p>
        </p:txBody>
      </p:sp>
      <p:sp>
        <p:nvSpPr>
          <p:cNvPr id="21507" name="Text Placeholder 2">
            <a:extLst>
              <a:ext uri="{FF2B5EF4-FFF2-40B4-BE49-F238E27FC236}">
                <a16:creationId xmlns:a16="http://schemas.microsoft.com/office/drawing/2014/main" id="{7D4FFC1C-D4E9-FAEE-46D8-A351DC39DB9A}"/>
              </a:ext>
            </a:extLst>
          </p:cNvPr>
          <p:cNvSpPr>
            <a:spLocks noGrp="1" noChangeArrowheads="1"/>
          </p:cNvSpPr>
          <p:nvPr>
            <p:ph type="body" sz="quarter" idx="11"/>
          </p:nvPr>
        </p:nvSpPr>
        <p:spPr bwMode="auto">
          <a:xfrm>
            <a:off x="152400" y="2575029"/>
            <a:ext cx="11887200" cy="210312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altLang="en-US" dirty="0" err="1"/>
              <a:t>wḤayātnā</a:t>
            </a:r>
            <a:r>
              <a:rPr lang="en-US" altLang="en-US" dirty="0"/>
              <a:t> </a:t>
            </a:r>
            <a:r>
              <a:rPr lang="en-US" altLang="en-US" dirty="0" err="1"/>
              <a:t>Twāfi</a:t>
            </a:r>
            <a:r>
              <a:rPr lang="en-US" altLang="en-US" dirty="0"/>
              <a:t>’ ‘</a:t>
            </a:r>
            <a:r>
              <a:rPr lang="en-US" altLang="en-US" dirty="0" err="1"/>
              <a:t>Afkārak</a:t>
            </a:r>
            <a:endParaRPr lang="ar-LB" altLang="en-US" dirty="0"/>
          </a:p>
          <a:p>
            <a:r>
              <a:rPr lang="en-US" altLang="en-US" dirty="0" err="1"/>
              <a:t>we’Īmānā</a:t>
            </a:r>
            <a:r>
              <a:rPr lang="en-US" altLang="en-US" dirty="0"/>
              <a:t> </a:t>
            </a:r>
            <a:r>
              <a:rPr lang="en-US" altLang="en-US" dirty="0" err="1"/>
              <a:t>Yzīd</a:t>
            </a:r>
            <a:r>
              <a:rPr lang="en-US" altLang="en-US" dirty="0"/>
              <a:t> </a:t>
            </a:r>
            <a:r>
              <a:rPr lang="en-US" altLang="en-US" dirty="0" err="1"/>
              <a:t>weTammimhā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6861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2C743-168E-7217-55CE-C6B176FDC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EG" dirty="0"/>
              <a:t>أُأْم</a:t>
            </a:r>
            <a:r>
              <a:rPr lang="ar-LB" dirty="0"/>
              <a:t>ُــ</a:t>
            </a:r>
            <a:r>
              <a:rPr lang="ar-EG" dirty="0"/>
              <a:t>رْ بال</a:t>
            </a:r>
            <a:r>
              <a:rPr lang="ar-LB" dirty="0"/>
              <a:t>ـ</a:t>
            </a:r>
            <a:r>
              <a:rPr lang="ar-EG" dirty="0"/>
              <a:t>ب</a:t>
            </a:r>
            <a:r>
              <a:rPr lang="ar-LB" dirty="0"/>
              <a:t>َـ</a:t>
            </a:r>
            <a:r>
              <a:rPr lang="ar-EG" dirty="0"/>
              <a:t>رَك</a:t>
            </a:r>
            <a:r>
              <a:rPr lang="ar-LB" dirty="0"/>
              <a:t>ـ</a:t>
            </a:r>
            <a:r>
              <a:rPr lang="ar-EG" dirty="0"/>
              <a:t>ة ف</a:t>
            </a:r>
            <a:r>
              <a:rPr lang="ar-LB" dirty="0"/>
              <a:t>ـ</a:t>
            </a:r>
            <a:r>
              <a:rPr lang="ar-EG" dirty="0"/>
              <a:t>ي أيّ</a:t>
            </a:r>
            <a:r>
              <a:rPr lang="ar-LB" dirty="0"/>
              <a:t>َـ</a:t>
            </a:r>
            <a:r>
              <a:rPr lang="ar-EG" dirty="0"/>
              <a:t>امْ</a:t>
            </a:r>
            <a:r>
              <a:rPr lang="ar-LB" dirty="0"/>
              <a:t>ـ</a:t>
            </a:r>
            <a:r>
              <a:rPr lang="ar-EG" dirty="0"/>
              <a:t>ن</a:t>
            </a:r>
            <a:r>
              <a:rPr lang="ar-LB" dirty="0"/>
              <a:t>ـ</a:t>
            </a:r>
            <a:r>
              <a:rPr lang="ar-EG" dirty="0"/>
              <a:t>ا</a:t>
            </a:r>
            <a:br>
              <a:rPr lang="ar-LB" dirty="0"/>
            </a:br>
            <a:r>
              <a:rPr lang="ar-LB" dirty="0"/>
              <a:t>إ</a:t>
            </a:r>
            <a:r>
              <a:rPr lang="ar-EG" dirty="0"/>
              <a:t>رجَ</a:t>
            </a:r>
            <a:r>
              <a:rPr lang="ar-LB" dirty="0"/>
              <a:t>ـ</a:t>
            </a:r>
            <a:r>
              <a:rPr lang="ar-EG" dirty="0"/>
              <a:t>عْ بِ</a:t>
            </a:r>
            <a:r>
              <a:rPr lang="ar-LB" dirty="0"/>
              <a:t>ـ</a:t>
            </a:r>
            <a:r>
              <a:rPr lang="ar-EG" dirty="0"/>
              <a:t>مَ</a:t>
            </a:r>
            <a:r>
              <a:rPr lang="ar-LB" dirty="0"/>
              <a:t>ـ</a:t>
            </a:r>
            <a:r>
              <a:rPr lang="ar-EG" dirty="0"/>
              <a:t>راحْ</a:t>
            </a:r>
            <a:r>
              <a:rPr lang="ar-LB" dirty="0"/>
              <a:t>ـ</a:t>
            </a:r>
            <a:r>
              <a:rPr lang="ar-EG" dirty="0"/>
              <a:t>مَ</a:t>
            </a:r>
            <a:r>
              <a:rPr lang="ar-LB" dirty="0"/>
              <a:t>ـ</a:t>
            </a:r>
            <a:r>
              <a:rPr lang="ar-EG" dirty="0"/>
              <a:t>كْ  وأَحْ</a:t>
            </a:r>
            <a:r>
              <a:rPr lang="ar-LB" dirty="0"/>
              <a:t>ـ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ن</a:t>
            </a:r>
            <a:r>
              <a:rPr lang="ar-LB" dirty="0"/>
              <a:t>ـ</a:t>
            </a:r>
            <a:r>
              <a:rPr lang="ar-EG" dirty="0"/>
              <a:t>ا</a:t>
            </a:r>
            <a:endParaRPr lang="en-US" dirty="0"/>
          </a:p>
        </p:txBody>
      </p:sp>
      <p:sp useBgFill="1">
        <p:nvSpPr>
          <p:cNvPr id="25603" name="Rectangle 3">
            <a:extLst>
              <a:ext uri="{FF2B5EF4-FFF2-40B4-BE49-F238E27FC236}">
                <a16:creationId xmlns:a16="http://schemas.microsoft.com/office/drawing/2014/main" id="{7B85FD51-46DE-CFD9-8E8C-C25661189D7C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Command blessings over our lives,</a:t>
            </a:r>
            <a:endParaRPr lang="ar-LB" dirty="0"/>
          </a:p>
          <a:p>
            <a:r>
              <a:rPr lang="en-US" dirty="0"/>
              <a:t>return and revive us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B256AF-4870-5A4D-0881-0AB291DBAF9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U’mur</a:t>
            </a:r>
            <a:r>
              <a:rPr lang="en-US" dirty="0"/>
              <a:t> </a:t>
            </a:r>
            <a:r>
              <a:rPr lang="en-US" dirty="0" err="1"/>
              <a:t>belBaraka</a:t>
            </a:r>
            <a:r>
              <a:rPr lang="en-US" dirty="0"/>
              <a:t> </a:t>
            </a:r>
            <a:r>
              <a:rPr lang="en-US" dirty="0" err="1"/>
              <a:t>f’Ayyāmnā</a:t>
            </a:r>
            <a:r>
              <a:rPr lang="en-US" dirty="0"/>
              <a:t>,</a:t>
            </a:r>
            <a:endParaRPr lang="ar-LB" dirty="0"/>
          </a:p>
          <a:p>
            <a:r>
              <a:rPr lang="en-US" dirty="0"/>
              <a:t>‘Erga’ </a:t>
            </a:r>
            <a:r>
              <a:rPr lang="en-US" dirty="0" err="1"/>
              <a:t>beMarāḥmak</a:t>
            </a:r>
            <a:r>
              <a:rPr lang="en-US" dirty="0"/>
              <a:t> </a:t>
            </a:r>
            <a:r>
              <a:rPr lang="en-US" dirty="0" err="1"/>
              <a:t>weḤyīnā</a:t>
            </a:r>
            <a:r>
              <a:rPr lang="en-US" dirty="0"/>
              <a:t>,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5297B6-59DB-4FEF-E99D-5B68A8C3A3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90EFF-0990-ABFD-6A50-B661F1117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EG" dirty="0"/>
              <a:t>إش</a:t>
            </a:r>
            <a:r>
              <a:rPr lang="ar-LB" dirty="0"/>
              <a:t>ـ</a:t>
            </a:r>
            <a:r>
              <a:rPr lang="ar-EG" dirty="0"/>
              <a:t>راقِ</a:t>
            </a:r>
            <a:r>
              <a:rPr lang="ar-LB" dirty="0"/>
              <a:t>ـ</a:t>
            </a:r>
            <a:r>
              <a:rPr lang="ar-EG" dirty="0"/>
              <a:t>ة وَج</a:t>
            </a:r>
            <a:r>
              <a:rPr lang="ar-LB" dirty="0"/>
              <a:t>ـ</a:t>
            </a:r>
            <a:r>
              <a:rPr lang="ar-EG" dirty="0"/>
              <a:t>هَ</a:t>
            </a:r>
            <a:r>
              <a:rPr lang="ar-LB" dirty="0"/>
              <a:t>ـ</a:t>
            </a:r>
            <a:r>
              <a:rPr lang="ar-EG" dirty="0"/>
              <a:t>كْ نِ</a:t>
            </a:r>
            <a:r>
              <a:rPr lang="ar-LB" dirty="0"/>
              <a:t>ـ</a:t>
            </a:r>
            <a:r>
              <a:rPr lang="ar-EG" dirty="0"/>
              <a:t>س</a:t>
            </a:r>
            <a:r>
              <a:rPr lang="ar-LB" dirty="0"/>
              <a:t>ـ</a:t>
            </a:r>
            <a:r>
              <a:rPr lang="ar-EG" dirty="0"/>
              <a:t>ت</a:t>
            </a:r>
            <a:r>
              <a:rPr lang="ar-LB" dirty="0"/>
              <a:t>ـ</a:t>
            </a:r>
            <a:r>
              <a:rPr lang="ar-EG" dirty="0"/>
              <a:t>نّ</a:t>
            </a:r>
            <a:r>
              <a:rPr lang="ar-LB" dirty="0"/>
              <a:t>ـ</a:t>
            </a:r>
            <a:r>
              <a:rPr lang="ar-EG" dirty="0"/>
              <a:t>ى</a:t>
            </a:r>
            <a:br>
              <a:rPr lang="ar-LB" dirty="0"/>
            </a:br>
            <a:r>
              <a:rPr lang="ar-EG" dirty="0"/>
              <a:t>ون</a:t>
            </a:r>
            <a:r>
              <a:rPr lang="ar-LB" dirty="0"/>
              <a:t>ـ</a:t>
            </a:r>
            <a:r>
              <a:rPr lang="ar-EG" dirty="0"/>
              <a:t>ت</a:t>
            </a:r>
            <a:r>
              <a:rPr lang="ar-LB" dirty="0"/>
              <a:t>ـ</a:t>
            </a:r>
            <a:r>
              <a:rPr lang="ar-EG" dirty="0"/>
              <a:t>وبْ وت</a:t>
            </a:r>
            <a:r>
              <a:rPr lang="ar-LB" dirty="0"/>
              <a:t>ـ</a:t>
            </a:r>
            <a:r>
              <a:rPr lang="ar-EG" dirty="0"/>
              <a:t>ع</a:t>
            </a:r>
            <a:r>
              <a:rPr lang="ar-LB" dirty="0"/>
              <a:t>ـ</a:t>
            </a:r>
            <a:r>
              <a:rPr lang="ar-EG" dirty="0"/>
              <a:t>ال</a:t>
            </a:r>
            <a:r>
              <a:rPr lang="ar-LB" dirty="0"/>
              <a:t>ـ</a:t>
            </a:r>
            <a:r>
              <a:rPr lang="ar-EG" dirty="0"/>
              <a:t>جْ أراض</a:t>
            </a:r>
            <a:r>
              <a:rPr lang="ar-LB" dirty="0"/>
              <a:t>ـ</a:t>
            </a:r>
            <a:r>
              <a:rPr lang="ar-EG" dirty="0"/>
              <a:t>ي</a:t>
            </a:r>
            <a:r>
              <a:rPr lang="ar-LB" dirty="0"/>
              <a:t>ـ</a:t>
            </a:r>
            <a:r>
              <a:rPr lang="ar-EG" dirty="0"/>
              <a:t>ن</a:t>
            </a:r>
            <a:r>
              <a:rPr lang="ar-LB"/>
              <a:t>ـ</a:t>
            </a:r>
            <a:r>
              <a:rPr lang="ar-EG"/>
              <a:t>ا</a:t>
            </a:r>
            <a:endParaRPr lang="en-US" dirty="0"/>
          </a:p>
        </p:txBody>
      </p:sp>
      <p:sp useBgFill="1">
        <p:nvSpPr>
          <p:cNvPr id="25603" name="Rectangle 3">
            <a:extLst>
              <a:ext uri="{FF2B5EF4-FFF2-40B4-BE49-F238E27FC236}">
                <a16:creationId xmlns:a16="http://schemas.microsoft.com/office/drawing/2014/main" id="{D19CA987-017B-79E6-0457-CA532D2BCE8E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We are waiting to see Your face shining over us </a:t>
            </a:r>
          </a:p>
          <a:p>
            <a:r>
              <a:rPr lang="en-US" dirty="0"/>
              <a:t>and healing our land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12D9E3-22B6-CE72-5947-8D35B3D397F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Eshrāqet</a:t>
            </a:r>
            <a:r>
              <a:rPr lang="en-US" dirty="0"/>
              <a:t> </a:t>
            </a:r>
            <a:r>
              <a:rPr lang="en-US" dirty="0" err="1"/>
              <a:t>Waghak</a:t>
            </a:r>
            <a:r>
              <a:rPr lang="en-US" dirty="0"/>
              <a:t> </a:t>
            </a:r>
            <a:r>
              <a:rPr lang="en-US" dirty="0" err="1"/>
              <a:t>Nestannā</a:t>
            </a:r>
            <a:r>
              <a:rPr lang="en-US" dirty="0"/>
              <a:t>,</a:t>
            </a:r>
            <a:endParaRPr lang="ar-LB" dirty="0"/>
          </a:p>
          <a:p>
            <a:r>
              <a:rPr lang="en-US" dirty="0" err="1"/>
              <a:t>wenTūb</a:t>
            </a:r>
            <a:r>
              <a:rPr lang="en-US" dirty="0"/>
              <a:t> </a:t>
            </a:r>
            <a:r>
              <a:rPr lang="en-US" dirty="0" err="1"/>
              <a:t>wet’Alēg</a:t>
            </a:r>
            <a:r>
              <a:rPr lang="en-US" dirty="0"/>
              <a:t> ‘</a:t>
            </a:r>
            <a:r>
              <a:rPr lang="en-US" dirty="0" err="1"/>
              <a:t>Arāḍīnā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422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849</TotalTime>
  <Words>1571</Words>
  <Application>Microsoft Office PowerPoint</Application>
  <PresentationFormat>Widescreen</PresentationFormat>
  <Paragraphs>122</Paragraphs>
  <Slides>26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Tahoma</vt:lpstr>
      <vt:lpstr>Times New Roman</vt:lpstr>
      <vt:lpstr>5_Office Theme</vt:lpstr>
      <vt:lpstr>أشـواق لـلـبـركة جُـوّانـا</vt:lpstr>
      <vt:lpstr>أَشْـواق لـلـبَـرَكة جُــوّانا تِـشـبِـعـنا رِضا وتـفـيـضْ فـيـنـا</vt:lpstr>
      <vt:lpstr>تُـغـمُـرنا الـبَـرَكة وتِـمـلانـــا أَنْهـارْها تـفـيـضْ مـن حوالـيـنـا</vt:lpstr>
      <vt:lpstr>وبـروحَك تُـثْـمِـرْ في حـياتـنا وتـبَـيِّـن ثَـمَـر الـروح فـيـنـا</vt:lpstr>
      <vt:lpstr>وبْـنَعـطَـشْ لـحـيـاةِ الـبَـركة مـيـة ضِـعـفْ وأكـتـر تِـدّيـنـا</vt:lpstr>
      <vt:lpstr>أُأْمُــرْ بالـبَـرَكـة في أيّامْـنـا إرجَـعْ بِـمَـراحْـمَـكْ وأَحْـيـيـنـا</vt:lpstr>
      <vt:lpstr>إشـراقِـة وَجـهَــكْ نِـسـتـنّـى ونـتـوبْ وتـعـالِـجْ أراضـيـنـا</vt:lpstr>
      <vt:lpstr>عـايْـزيـنَـك تـيـجـي بـسُـلْـطـانَـكْ تُـأمْــر لـحـيـاتـنـا بـحُـريّـــة</vt:lpstr>
      <vt:lpstr>نِـثْـبَـتْ فـي الـحـقّ يـحـرَّرنـا مـن كــلِّ خـطـيّـة وعـبـوديّــة</vt:lpstr>
      <vt:lpstr>مـن كـذب وبـاطِـلْ نَـقّـيـنـا وبْـروح الـحــق تـنَـوَّرْنـا</vt:lpstr>
      <vt:lpstr>أرسِـلْ كَـلِـمَـاتَـكْ واشْـفـيـنـا إظْـهَـرْ في سُلُوكْـنـا وغَـيَّـرْنا</vt:lpstr>
      <vt:lpstr>أُأْمُــرْ بالـبَـرَكة في أيّامْـنـا إرجَـعْ بِـمَـراحْـمَـكْ  وأَحْـيـيـنـا</vt:lpstr>
      <vt:lpstr>إشـراقِـة وَجـهَـكْ نِـسـتَـنّـى وِنْـتٌـوبْ وتعالجْ أراضينا</vt:lpstr>
      <vt:lpstr>عـايـزيـنَـكْ تُـمْـلُـكْ في حـياتـنا وبـقـوِّة روحَـك عــيـش فـيـنـا</vt:lpstr>
      <vt:lpstr>تُـسـكُـنْ فـي الـقـلـبِ وتـمـلانا مـن غـيرْ ولا رُكنْ يكون لـيـنا</vt:lpstr>
      <vt:lpstr>أُمْـلُـكْ في الـقـلـب وعـلِّـمْـنـا نِـدّيـلـك راحـتَـك فـي كَـيـانـنـا</vt:lpstr>
      <vt:lpstr>نَـوَّر أذهـانـنـا وفـهِّـمْـنـا وتْـعَـامِـلْ مـع بـطء إيـمـانـنـا</vt:lpstr>
      <vt:lpstr>أُأْمُــرْ بـالـبَـرَكـة فـي أيّـامْـنـا إرجَـعْ بِـمَـراحْـمَـكْ وأَحْـيـيـنا</vt:lpstr>
      <vt:lpstr>إشـراقِـة وَجـهَـكْ نِـســتَــنَّـى ونـتـوبْ وتـعـالِـجْ أراضـيـنـا</vt:lpstr>
      <vt:lpstr>نِـكْـرُز بِـكَـلامَـكْ بِـجَـسـارة نِـزْرعْ والـمَـجـد يـكـون لاسـمَـك</vt:lpstr>
      <vt:lpstr>وبـقـوِّة روحَـك بـحـرارة نُـحـصُـدْ ونـفـوسْ تِـعـرف شـخـصَـك</vt:lpstr>
      <vt:lpstr>قُـوِّيـنـا فَـنَعـمَـلْ أعـمـالَـك إدّيـنـا كَـمَـان أعـظَـمْ مِـنْـهـا</vt:lpstr>
      <vt:lpstr>وحَـيـاتـنـا تـوافِـق أفـكـارَك وإيـمـانـنـا يْـزيـدْ وتـتـمِّـمْـهـا</vt:lpstr>
      <vt:lpstr>أُأْمُــرْ بالـبَـرَكـة فـي أيَّـامْـنـا إرجَـعْ بِـمَـراحْـمَـكْ  وأَحْـيـيـنـا</vt:lpstr>
      <vt:lpstr>إشـراقِـة وَجـهَـكْ نِـسـتـنّـى ونـتـوبْ وتـعـالـجْ أراضـيـنـا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13</cp:revision>
  <dcterms:created xsi:type="dcterms:W3CDTF">2014-06-01T05:24:09Z</dcterms:created>
  <dcterms:modified xsi:type="dcterms:W3CDTF">2025-09-18T11:52:52Z</dcterms:modified>
  <cp:category/>
</cp:coreProperties>
</file>