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9"/>
  </p:notesMasterIdLst>
  <p:handoutMasterIdLst>
    <p:handoutMasterId r:id="rId30"/>
  </p:handoutMasterIdLst>
  <p:sldIdLst>
    <p:sldId id="350" r:id="rId2"/>
    <p:sldId id="265" r:id="rId3"/>
    <p:sldId id="351" r:id="rId4"/>
    <p:sldId id="383" r:id="rId5"/>
    <p:sldId id="384" r:id="rId6"/>
    <p:sldId id="352" r:id="rId7"/>
    <p:sldId id="356" r:id="rId8"/>
    <p:sldId id="385" r:id="rId9"/>
    <p:sldId id="390" r:id="rId10"/>
    <p:sldId id="353" r:id="rId11"/>
    <p:sldId id="354" r:id="rId12"/>
    <p:sldId id="355" r:id="rId13"/>
    <p:sldId id="394" r:id="rId14"/>
    <p:sldId id="395" r:id="rId15"/>
    <p:sldId id="386" r:id="rId16"/>
    <p:sldId id="391" r:id="rId17"/>
    <p:sldId id="387" r:id="rId18"/>
    <p:sldId id="396" r:id="rId19"/>
    <p:sldId id="376" r:id="rId20"/>
    <p:sldId id="357" r:id="rId21"/>
    <p:sldId id="358" r:id="rId22"/>
    <p:sldId id="388" r:id="rId23"/>
    <p:sldId id="392" r:id="rId24"/>
    <p:sldId id="389" r:id="rId25"/>
    <p:sldId id="393" r:id="rId26"/>
    <p:sldId id="381" r:id="rId27"/>
    <p:sldId id="349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672"/>
  </p:normalViewPr>
  <p:slideViewPr>
    <p:cSldViewPr snapToGrid="0" snapToObjects="1">
      <p:cViewPr varScale="1">
        <p:scale>
          <a:sx n="103" d="100"/>
          <a:sy n="103" d="100"/>
        </p:scale>
        <p:origin x="1032" y="21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28/12/2025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28/12/2025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في مـلْءِ الزَمَنْ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In The Set Time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Mil’i</a:t>
            </a:r>
            <a:r>
              <a:rPr lang="en-US" dirty="0"/>
              <a:t> Zaman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5CF604-44C4-39DA-FE09-37AD3A7C01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Nizar Fares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A7B349A-4B72-E152-26EE-A2913BBA6B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Nizar Fares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2FCC92-C7C6-5881-AE6D-16A110F86EE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وتلحين: نزار فارس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فِـي مـلْءِ الــزَمَــنِ جَــاءَ</a:t>
            </a:r>
            <a:br>
              <a:rPr lang="ar-KW" dirty="0"/>
            </a:br>
            <a:r>
              <a:rPr lang="ar-KW" dirty="0"/>
              <a:t>نَـجْـمٌ يَـعْـكِـسُ شَـمْـسَ الـبِـرِّ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In the set time He came</a:t>
            </a:r>
          </a:p>
          <a:p>
            <a:r>
              <a:rPr lang="en-US" dirty="0"/>
              <a:t>A star reflecting the Sun of Righteousness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Mil’I</a:t>
            </a:r>
            <a:r>
              <a:rPr lang="en-US" dirty="0"/>
              <a:t> Zamani </a:t>
            </a:r>
            <a:r>
              <a:rPr lang="en-US" dirty="0" err="1"/>
              <a:t>Jā’a</a:t>
            </a:r>
            <a:r>
              <a:rPr lang="en-US" dirty="0"/>
              <a:t> </a:t>
            </a:r>
          </a:p>
          <a:p>
            <a:r>
              <a:rPr lang="en-US" dirty="0" err="1"/>
              <a:t>Najmon</a:t>
            </a:r>
            <a:r>
              <a:rPr lang="en-US" dirty="0"/>
              <a:t> </a:t>
            </a:r>
            <a:r>
              <a:rPr lang="en-US" dirty="0" err="1"/>
              <a:t>Ya`kisu</a:t>
            </a:r>
            <a:r>
              <a:rPr lang="en-US" dirty="0"/>
              <a:t> </a:t>
            </a:r>
            <a:r>
              <a:rPr lang="en-US" dirty="0" err="1"/>
              <a:t>ShamsaL</a:t>
            </a:r>
            <a:r>
              <a:rPr lang="en-US" dirty="0"/>
              <a:t> Berri </a:t>
            </a:r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34F8B-744A-7BFA-8FFA-2EA635571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B7CA3-8FCF-2C88-B757-3596ACF96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غَــفْــلَــةُ الــظَّــلامِ أَضَــاءَ</a:t>
            </a:r>
            <a:br>
              <a:rPr lang="ar-KW" dirty="0"/>
            </a:br>
            <a:r>
              <a:rPr lang="ar-KW" dirty="0"/>
              <a:t>ولَــدٌ، إِبْــنٌ، حـامِـلُ الـسِّـرِّ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4E13A-6D5E-01F7-584E-D3AA386507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 Light in the darkness</a:t>
            </a:r>
          </a:p>
          <a:p>
            <a:r>
              <a:rPr lang="en-US" dirty="0"/>
              <a:t>A child, a Son, Bearer of the divine mystery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E52AE6-C3CA-C75D-1EE1-7D29482431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Ghaflatu</a:t>
            </a:r>
            <a:r>
              <a:rPr lang="en-US" dirty="0"/>
              <a:t> </a:t>
            </a:r>
            <a:r>
              <a:rPr lang="en-US" dirty="0" err="1"/>
              <a:t>Ẓẓalāmi</a:t>
            </a:r>
            <a:r>
              <a:rPr lang="en-US" dirty="0"/>
              <a:t> ‘</a:t>
            </a:r>
            <a:r>
              <a:rPr lang="en-US" dirty="0" err="1"/>
              <a:t>Aḍā’a</a:t>
            </a:r>
            <a:r>
              <a:rPr lang="en-US" dirty="0"/>
              <a:t> </a:t>
            </a:r>
          </a:p>
          <a:p>
            <a:r>
              <a:rPr lang="en-US" dirty="0" err="1"/>
              <a:t>Waladon</a:t>
            </a:r>
            <a:r>
              <a:rPr lang="en-US" dirty="0"/>
              <a:t>, ‘</a:t>
            </a:r>
            <a:r>
              <a:rPr lang="en-US" dirty="0" err="1"/>
              <a:t>Ibnon</a:t>
            </a:r>
            <a:r>
              <a:rPr lang="en-US" dirty="0"/>
              <a:t>, </a:t>
            </a:r>
            <a:r>
              <a:rPr lang="en-US" dirty="0" err="1"/>
              <a:t>Ḥāmilu</a:t>
            </a:r>
            <a:r>
              <a:rPr lang="en-US" dirty="0"/>
              <a:t> Sserri</a:t>
            </a:r>
          </a:p>
        </p:txBody>
      </p:sp>
    </p:spTree>
    <p:extLst>
      <p:ext uri="{BB962C8B-B14F-4D97-AF65-F5344CB8AC3E}">
        <p14:creationId xmlns:p14="http://schemas.microsoft.com/office/powerpoint/2010/main" val="166541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5E55F-33D8-36D0-009F-2E8716411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A931-3DDB-CAAE-856A-D6A3FCAFD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فِـي مـلْءِ الــزَمَــنِ جَــاءَ</a:t>
            </a:r>
            <a:br>
              <a:rPr lang="ar-KW" dirty="0"/>
            </a:br>
            <a:r>
              <a:rPr lang="ar-KW" dirty="0"/>
              <a:t>نَـجْـمٌ يَـعْـكِـسُ شَـمْـسَ الـبِـرِّ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A714A-64A8-FD35-E234-319E4F202B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In the set time He came</a:t>
            </a:r>
          </a:p>
          <a:p>
            <a:r>
              <a:rPr lang="en-US" dirty="0"/>
              <a:t>A star reflecting the Sun of Righteousness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6B6858-440D-1552-9103-8824B3F796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Mil’I</a:t>
            </a:r>
            <a:r>
              <a:rPr lang="en-US" dirty="0"/>
              <a:t> Zamani Jā’a </a:t>
            </a:r>
          </a:p>
          <a:p>
            <a:r>
              <a:rPr lang="en-US" dirty="0" err="1"/>
              <a:t>Najmon</a:t>
            </a:r>
            <a:r>
              <a:rPr lang="en-US" dirty="0"/>
              <a:t> </a:t>
            </a:r>
            <a:r>
              <a:rPr lang="en-US" dirty="0" err="1"/>
              <a:t>Ya`kisu</a:t>
            </a:r>
            <a:r>
              <a:rPr lang="en-US" dirty="0"/>
              <a:t> </a:t>
            </a:r>
            <a:r>
              <a:rPr lang="en-US" dirty="0" err="1"/>
              <a:t>ShamsaL</a:t>
            </a:r>
            <a:r>
              <a:rPr lang="en-US" dirty="0"/>
              <a:t> Berri </a:t>
            </a:r>
          </a:p>
        </p:txBody>
      </p:sp>
    </p:spTree>
    <p:extLst>
      <p:ext uri="{BB962C8B-B14F-4D97-AF65-F5344CB8AC3E}">
        <p14:creationId xmlns:p14="http://schemas.microsoft.com/office/powerpoint/2010/main" val="167006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9ECED-37F7-94DB-1ADC-668BBEC9C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C181E-DFA2-97E4-5843-6642DB88D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غَــفْــلَــةُ الــظَّــلامِ أَضَــاءَ</a:t>
            </a:r>
            <a:br>
              <a:rPr lang="ar-KW" dirty="0"/>
            </a:br>
            <a:r>
              <a:rPr lang="ar-KW" dirty="0"/>
              <a:t>ولَــدٌ، إِبْــنٌ، حـامِـلُ الـسِّـرِّ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139112-C5F8-7E7C-DBDD-0E42590BA7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 Light in the darkness</a:t>
            </a:r>
          </a:p>
          <a:p>
            <a:r>
              <a:rPr lang="en-US" dirty="0"/>
              <a:t>A child, a Son, Bearer of the divine mystery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BA03D-8E4A-C22F-434A-2C7F81538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Ghaflatu</a:t>
            </a:r>
            <a:r>
              <a:rPr lang="en-US" dirty="0"/>
              <a:t> </a:t>
            </a:r>
            <a:r>
              <a:rPr lang="en-US" dirty="0" err="1"/>
              <a:t>Ẓẓalāmi</a:t>
            </a:r>
            <a:r>
              <a:rPr lang="en-US" dirty="0"/>
              <a:t> ‘</a:t>
            </a:r>
            <a:r>
              <a:rPr lang="en-US" dirty="0" err="1"/>
              <a:t>Aḍā’a</a:t>
            </a:r>
            <a:r>
              <a:rPr lang="en-US" dirty="0"/>
              <a:t> </a:t>
            </a:r>
          </a:p>
          <a:p>
            <a:r>
              <a:rPr lang="en-US" dirty="0" err="1"/>
              <a:t>Waladon</a:t>
            </a:r>
            <a:r>
              <a:rPr lang="en-US" dirty="0"/>
              <a:t>, ‘</a:t>
            </a:r>
            <a:r>
              <a:rPr lang="en-US" dirty="0" err="1"/>
              <a:t>Ibnon</a:t>
            </a:r>
            <a:r>
              <a:rPr lang="en-US" dirty="0"/>
              <a:t>, </a:t>
            </a:r>
            <a:r>
              <a:rPr lang="en-US" dirty="0" err="1"/>
              <a:t>Ḥāmilu</a:t>
            </a:r>
            <a:r>
              <a:rPr lang="en-US" dirty="0"/>
              <a:t> Sserri</a:t>
            </a:r>
          </a:p>
        </p:txBody>
      </p:sp>
    </p:spTree>
    <p:extLst>
      <p:ext uri="{BB962C8B-B14F-4D97-AF65-F5344CB8AC3E}">
        <p14:creationId xmlns:p14="http://schemas.microsoft.com/office/powerpoint/2010/main" val="225020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B0BD2-EDC9-93C6-7191-0EBE07ADE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75D83-88C1-34C7-21D0-2CCDFD494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D280-9D22-72E7-53C9-F83BD463F3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98BB18-F3D8-AAC9-C0A8-4D5BD6A172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2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0DBBA-1E54-E47A-15FC-BEAE0D9A1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97988-D719-77A0-7DA3-45BDBE4E5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E72927-4305-C8E6-D2AC-2D1E69CF4F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069FD2-9035-7662-99F4-532465E37D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63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2180D-D093-F249-8D98-A021E29E1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759DD-BABB-F937-B486-DF8CC655F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8D1A9-ED54-711A-3CF6-D94ABEA8CC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CD8EB-B759-3187-42DB-7EC5CAC8E8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2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E7E2A-788D-28C2-D245-27AC8417A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07EBB-79C7-F11E-6B4A-B5330DB4F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1D3276-8A87-178A-779C-D85FFEF294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A5FCA0-F425-D743-7239-17D8579738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73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14519-5B9D-DFC8-3F65-EE2FE3135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A53B1-DADE-8386-83F1-F92E88F4D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مِـيــلادُكَ صَـلاة..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2ADE3F-98A9-3731-53BC-392859A2D0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Your Birth is a Prayer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0AE7B5-95F3-1271-CAED-0B73DABC54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Mīlāduka</a:t>
            </a:r>
            <a:r>
              <a:rPr lang="en-US" dirty="0"/>
              <a:t> </a:t>
            </a:r>
            <a:r>
              <a:rPr lang="en-US" dirty="0" err="1"/>
              <a:t>Ṣalā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60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DD487-35CF-03B8-0BDC-67CC804C72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C934E-1B43-AAB5-5A1E-ECE321445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بِــرُّهُ ألـنِّـعْـمَـةُ قَـاعِـدَتُـهُ</a:t>
            </a:r>
            <a:br>
              <a:rPr lang="ar-KW" dirty="0"/>
            </a:br>
            <a:r>
              <a:rPr lang="ar-KW" dirty="0"/>
              <a:t>بِـرُّهُ الإيـمَـانُ وَسِـيـلَتُهُ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27530-DBF4-81E7-5CDC-1FCD1AD8BF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Grace is the foundation of His righteousness</a:t>
            </a:r>
          </a:p>
          <a:p>
            <a:r>
              <a:rPr lang="en-US" dirty="0"/>
              <a:t>Faith is the way to His righteousness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6C221-FB3E-C681-00AB-243A76884E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Berruhu</a:t>
            </a:r>
            <a:r>
              <a:rPr lang="en-US" dirty="0"/>
              <a:t> ’</a:t>
            </a:r>
            <a:r>
              <a:rPr lang="en-US" dirty="0" err="1"/>
              <a:t>Anne`matu</a:t>
            </a:r>
            <a:r>
              <a:rPr lang="en-US" dirty="0"/>
              <a:t> </a:t>
            </a:r>
            <a:r>
              <a:rPr lang="en-US" dirty="0" err="1"/>
              <a:t>Qā`idatuhu</a:t>
            </a:r>
            <a:endParaRPr lang="en-US" dirty="0"/>
          </a:p>
          <a:p>
            <a:r>
              <a:rPr lang="en-US" dirty="0" err="1"/>
              <a:t>BerruhuL</a:t>
            </a:r>
            <a:r>
              <a:rPr lang="en-US" dirty="0"/>
              <a:t> ‘</a:t>
            </a:r>
            <a:r>
              <a:rPr lang="en-US" dirty="0" err="1"/>
              <a:t>Īmānu</a:t>
            </a:r>
            <a:r>
              <a:rPr lang="en-US" dirty="0"/>
              <a:t> </a:t>
            </a:r>
            <a:r>
              <a:rPr lang="en-US" dirty="0" err="1"/>
              <a:t>Wasīlatuhu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79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F5EA6-4D5D-D86F-8E11-8863B47BE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33B88-3731-50C8-6344-B74AF9097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بِــرُّهُ بِـدَمِـهِ كِـلْـفَـتُـهُ</a:t>
            </a:r>
            <a:br>
              <a:rPr lang="ar-KW" dirty="0"/>
            </a:br>
            <a:r>
              <a:rPr lang="ar-KW" dirty="0"/>
              <a:t>برّهُ هُوَ اللهُ مَصْدَرهُ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3E2EE-0300-F61B-9EAE-C42BCEC19B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blood was shed to pay for righteousness</a:t>
            </a:r>
          </a:p>
          <a:p>
            <a:r>
              <a:rPr lang="en-US" dirty="0"/>
              <a:t>The source of His righteousness Is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CE6485-930A-76E2-01A0-6885CD5D0A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Berruhu</a:t>
            </a:r>
            <a:r>
              <a:rPr lang="en-US" dirty="0"/>
              <a:t> </a:t>
            </a:r>
            <a:r>
              <a:rPr lang="en-US" dirty="0" err="1"/>
              <a:t>biDamihi</a:t>
            </a:r>
            <a:r>
              <a:rPr lang="en-US" dirty="0"/>
              <a:t> </a:t>
            </a:r>
            <a:r>
              <a:rPr lang="en-US" dirty="0" err="1"/>
              <a:t>Kilfatuhu</a:t>
            </a:r>
            <a:endParaRPr lang="en-US" dirty="0"/>
          </a:p>
          <a:p>
            <a:r>
              <a:rPr lang="en-US" dirty="0" err="1"/>
              <a:t>Berruhu</a:t>
            </a:r>
            <a:r>
              <a:rPr lang="en-US" dirty="0"/>
              <a:t> Huwa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Maṣdaruhu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33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BD3AC-1F77-2DD9-96E2-A75814951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913DE-E280-3FEA-F02B-A413C3DC6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بِــرُّهُ ألـنِّـعْـمَـةُ قَـاعِـدَتُـهُ</a:t>
            </a:r>
            <a:br>
              <a:rPr lang="ar-KW" dirty="0"/>
            </a:br>
            <a:r>
              <a:rPr lang="ar-KW" dirty="0"/>
              <a:t>بِـرُّهُ الإيـمَـانُ وَسِـيـلَتُهُ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2F296-14E3-6092-906D-5825EE308F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Grace is the foundation of His righteousness</a:t>
            </a:r>
          </a:p>
          <a:p>
            <a:r>
              <a:rPr lang="en-US" dirty="0"/>
              <a:t>Faith is the way to His righteousness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ADB4E-BCE4-C95A-8AB6-003FBABE9F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Berruhu</a:t>
            </a:r>
            <a:r>
              <a:rPr lang="en-US" dirty="0"/>
              <a:t> ’</a:t>
            </a:r>
            <a:r>
              <a:rPr lang="en-US" dirty="0" err="1"/>
              <a:t>Anne`matu</a:t>
            </a:r>
            <a:r>
              <a:rPr lang="en-US" dirty="0"/>
              <a:t> </a:t>
            </a:r>
            <a:r>
              <a:rPr lang="en-US" dirty="0" err="1"/>
              <a:t>Qā`idatuhu</a:t>
            </a:r>
            <a:endParaRPr lang="en-US" dirty="0"/>
          </a:p>
          <a:p>
            <a:r>
              <a:rPr lang="en-US" dirty="0" err="1"/>
              <a:t>BerruhuL</a:t>
            </a:r>
            <a:r>
              <a:rPr lang="en-US" dirty="0"/>
              <a:t> ‘</a:t>
            </a:r>
            <a:r>
              <a:rPr lang="en-US" dirty="0" err="1"/>
              <a:t>Īmānu</a:t>
            </a:r>
            <a:r>
              <a:rPr lang="en-US" dirty="0"/>
              <a:t> </a:t>
            </a:r>
            <a:r>
              <a:rPr lang="en-US" dirty="0" err="1"/>
              <a:t>Wasīlatuhu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1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BE06F-2A4A-988F-F43C-41D761BB7B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DBCF0-7142-CCF1-6D5C-E8072F675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بِــرُّهُ بِـدَمِـهِ كِـلْـفَـتُـهُ</a:t>
            </a:r>
            <a:br>
              <a:rPr lang="ar-KW" dirty="0"/>
            </a:br>
            <a:r>
              <a:rPr lang="ar-KW" dirty="0"/>
              <a:t>برّهُ هُوَ اللهُ مَصْدَرهُ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141D3A-9D82-8C25-767B-8495F61D85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blood was shed to pay for righteousness</a:t>
            </a:r>
          </a:p>
          <a:p>
            <a:r>
              <a:rPr lang="en-US" dirty="0"/>
              <a:t>The source of His righteousness Is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F8D5-F723-9849-D703-50A5238551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Berruhu</a:t>
            </a:r>
            <a:r>
              <a:rPr lang="en-US" dirty="0"/>
              <a:t> </a:t>
            </a:r>
            <a:r>
              <a:rPr lang="en-US" dirty="0" err="1"/>
              <a:t>biDamihi</a:t>
            </a:r>
            <a:r>
              <a:rPr lang="en-US" dirty="0"/>
              <a:t> </a:t>
            </a:r>
            <a:r>
              <a:rPr lang="en-US" dirty="0" err="1"/>
              <a:t>Kilfatuhu</a:t>
            </a:r>
            <a:endParaRPr lang="en-US" dirty="0"/>
          </a:p>
          <a:p>
            <a:r>
              <a:rPr lang="en-US" dirty="0" err="1"/>
              <a:t>Berruhu</a:t>
            </a:r>
            <a:r>
              <a:rPr lang="en-US" dirty="0"/>
              <a:t> Huwa </a:t>
            </a:r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Maṣdaruhu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3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92117-F9A9-9B8A-9002-DDDF4803D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F4A77-58D7-570E-7090-57FEB9977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E71B3-34B1-4AF1-A14B-46450B4CF4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7551E1-323F-737B-2B87-95B921BE02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53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D4E7B-29D2-0909-15F5-3839180F6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11469-7C29-CCF5-60AB-0FE6AC57A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9D6122-BC66-412E-449D-F6FFE7A593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978960-C653-25F0-B451-2758463548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34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3D8EC-A267-9BD6-8A97-A06C77BCD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D3FF4-86D5-D472-F36C-16F9B2485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FF577-04D0-B754-289D-71C75F23D3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C40F8C-2469-B41B-B042-EC921AAD62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83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E04294-301E-8A65-FAA5-2C5FCB598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7C8F4-0683-5FDB-5B52-794BE0A42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720CCD-0092-499B-5904-506C4BE751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52F69-146D-0A41-9DB2-04CD129AC7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2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A374F-8A4C-E8D7-5370-4E09CBB81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058E4-1C44-EBAF-8808-9BD61711F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مِـيــلادُكَ نجاة..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559F85-3299-5527-6138-62FF712B1A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Your birth is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43FB-A7F0-B02B-7A51-24999CB5E3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Mīlāduka</a:t>
            </a:r>
            <a:r>
              <a:rPr lang="en-US" dirty="0"/>
              <a:t> </a:t>
            </a:r>
            <a:r>
              <a:rPr lang="en-US" dirty="0" err="1"/>
              <a:t>Najā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5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B85ED-5A78-3016-3C08-88AF40A02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7EABA-8632-F549-D7B6-936313F28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العُـمـيُ الـبَـصَـرَ قَـدْ احْـتَـضَـنُـوا</a:t>
            </a:r>
            <a:br>
              <a:rPr lang="ar-KW" dirty="0"/>
            </a:br>
            <a:r>
              <a:rPr lang="ar-KW" dirty="0"/>
              <a:t>وَالـمَـوْتَـى حَـيَـاةً قَـدْ لَــبِــســوا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40FAF0-3EB5-B0D8-6E8C-477EF4C0A4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The blind will see again</a:t>
            </a:r>
          </a:p>
          <a:p>
            <a:r>
              <a:rPr lang="en-US" dirty="0"/>
              <a:t>The dead will be raised to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4994F6-4A83-7F8F-4FE7-CF241BC998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‘Al `</a:t>
            </a:r>
            <a:r>
              <a:rPr lang="en-US" dirty="0" err="1"/>
              <a:t>UmyuL</a:t>
            </a:r>
            <a:r>
              <a:rPr lang="en-US" dirty="0"/>
              <a:t> </a:t>
            </a:r>
            <a:r>
              <a:rPr lang="en-US" dirty="0" err="1"/>
              <a:t>Baṣara</a:t>
            </a:r>
            <a:r>
              <a:rPr lang="en-US" dirty="0"/>
              <a:t> Qad</a:t>
            </a:r>
            <a:r>
              <a:rPr lang="ar-SA" dirty="0"/>
              <a:t> </a:t>
            </a:r>
            <a:r>
              <a:rPr lang="en-US" dirty="0" err="1"/>
              <a:t>eḤtaḍanū</a:t>
            </a:r>
            <a:endParaRPr lang="en-US" dirty="0"/>
          </a:p>
          <a:p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Mawtā</a:t>
            </a:r>
            <a:r>
              <a:rPr lang="en-US" dirty="0"/>
              <a:t> </a:t>
            </a:r>
            <a:r>
              <a:rPr lang="en-US" dirty="0" err="1"/>
              <a:t>Ḥayātan</a:t>
            </a:r>
            <a:r>
              <a:rPr lang="en-US" dirty="0"/>
              <a:t> Qad </a:t>
            </a:r>
            <a:r>
              <a:rPr lang="en-US" dirty="0" err="1"/>
              <a:t>Labisū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4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B73E7-D407-D5DB-929F-9AC4122815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C9EBB-A863-9233-B1BA-C4D88E161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والـمَـأْسُـورون انْـطَـلَـقُـوا</a:t>
            </a:r>
            <a:br>
              <a:rPr lang="ar-KW" dirty="0"/>
            </a:br>
            <a:r>
              <a:rPr lang="ar-KW" dirty="0"/>
              <a:t>والـصُّــمُّ صَـوتَـه سَـمِـعـوا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70529-2D71-58A2-4A86-33792E2CA8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The captives will be set free</a:t>
            </a:r>
          </a:p>
          <a:p>
            <a:r>
              <a:rPr lang="en-US" dirty="0"/>
              <a:t>And the deaf will hear His voice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072F7E-B090-AFDA-F817-499B168A6A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waL</a:t>
            </a:r>
            <a:r>
              <a:rPr lang="en-US" dirty="0"/>
              <a:t> </a:t>
            </a:r>
            <a:r>
              <a:rPr lang="en-US" dirty="0" err="1"/>
              <a:t>Ma’sūrūna</a:t>
            </a:r>
            <a:r>
              <a:rPr lang="en-US" dirty="0"/>
              <a:t> </a:t>
            </a:r>
            <a:r>
              <a:rPr lang="en-US" dirty="0" err="1"/>
              <a:t>Ntalaqū</a:t>
            </a:r>
            <a:endParaRPr lang="en-US" dirty="0"/>
          </a:p>
          <a:p>
            <a:r>
              <a:rPr lang="en-US" dirty="0" err="1"/>
              <a:t>waṢṣomū</a:t>
            </a:r>
            <a:r>
              <a:rPr lang="en-US" dirty="0"/>
              <a:t> </a:t>
            </a:r>
            <a:r>
              <a:rPr lang="en-US" dirty="0" err="1"/>
              <a:t>Ṣawtahu</a:t>
            </a:r>
            <a:r>
              <a:rPr lang="en-US" dirty="0"/>
              <a:t> </a:t>
            </a:r>
            <a:r>
              <a:rPr lang="en-US" dirty="0" err="1"/>
              <a:t>Sami`ū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58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ED8D2-F116-7A2E-293B-19ED97AD1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1DF8C-7964-D15D-7A85-8284EE5EC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380CD-297D-B288-7376-95F4A4F70A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F32795-1532-706F-6F77-B209E904E7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6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45C26-5F9C-C243-EAEF-7E41BDB98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427A4-BC8F-174D-AC81-570075B0E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C8AF64-429B-87D6-6A98-6FC7B7A594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8CA4D-DAF6-67B1-8F82-1F0C4C1940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24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1E205-42DB-9EF6-4F26-CDDA50DA5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2A3DC-23E2-8FB7-3CFC-610C552D5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يُـدْعَـى اسْـمُـهُ عَـجِـيـبـاً</a:t>
            </a:r>
            <a:br>
              <a:rPr lang="ar-KW" dirty="0"/>
            </a:br>
            <a:r>
              <a:rPr lang="ar-KW" dirty="0"/>
              <a:t>يُـدْعَـى اسْـمُـهُ مُـشِـيـراً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691C2-899F-8CFD-6027-7C1C19E4A0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Wonderful</a:t>
            </a:r>
          </a:p>
          <a:p>
            <a:r>
              <a:rPr lang="en-US" dirty="0"/>
              <a:t>His name shall be called Counselor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690DB3-031E-BA51-1968-F6DE056B25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`</a:t>
            </a:r>
            <a:r>
              <a:rPr lang="en-US" dirty="0" err="1"/>
              <a:t>Ajīban</a:t>
            </a:r>
            <a:endParaRPr lang="en-US" dirty="0"/>
          </a:p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Mushīran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374C9-2CC5-EDAC-276F-9D5E3AD8F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75658-82C2-A094-44FD-7F89C0CAF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يُــدْعَــى اسْــمُـهُ إِلَــهـاً</a:t>
            </a:r>
            <a:br>
              <a:rPr lang="ar-KW" dirty="0"/>
            </a:br>
            <a:r>
              <a:rPr lang="ar-KW" dirty="0"/>
              <a:t>أَبـاً أَبَـدِيًّـا رَئِـيـسَ الـسَّلامِ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64565-27C1-7F87-4C73-87D770FB80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His name shall be called Mighty God </a:t>
            </a:r>
          </a:p>
          <a:p>
            <a:r>
              <a:rPr lang="en-US" dirty="0"/>
              <a:t>Everlasting Father, Prince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1DAEB-F8A8-969E-3ECA-175DD70C66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Yud`ā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’</a:t>
            </a:r>
            <a:r>
              <a:rPr lang="en-US" dirty="0" err="1"/>
              <a:t>Ilāhan</a:t>
            </a:r>
            <a:endParaRPr lang="en-US" dirty="0"/>
          </a:p>
          <a:p>
            <a:r>
              <a:rPr lang="en-US" dirty="0"/>
              <a:t>‘Aban ‘</a:t>
            </a:r>
            <a:r>
              <a:rPr lang="en-US" dirty="0" err="1"/>
              <a:t>Abadiyyan</a:t>
            </a:r>
            <a:r>
              <a:rPr lang="en-US" dirty="0"/>
              <a:t> </a:t>
            </a:r>
            <a:r>
              <a:rPr lang="en-US" dirty="0" err="1"/>
              <a:t>Ra’īsa</a:t>
            </a:r>
            <a:r>
              <a:rPr lang="en-US" dirty="0"/>
              <a:t> </a:t>
            </a:r>
            <a:r>
              <a:rPr lang="en-US" dirty="0" err="1"/>
              <a:t>Ssalāmi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94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1CD92-82A4-D9D2-E731-1C48AE983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844F8-17E9-D1F4-708E-3BC32DC34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مِـيــلادُكَ حياة..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E74E9-C010-73A8-4BBE-8233ECD6D2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Your birth is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186570-8E01-336B-2F4C-71F55FAB80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Mīlāduka</a:t>
            </a:r>
            <a:r>
              <a:rPr lang="en-US" dirty="0"/>
              <a:t> </a:t>
            </a:r>
            <a:r>
              <a:rPr lang="en-US" dirty="0" err="1"/>
              <a:t>Ḥayā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8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</TotalTime>
  <Words>749</Words>
  <Application>Microsoft Office PowerPoint</Application>
  <PresentationFormat>Widescreen</PresentationFormat>
  <Paragraphs>125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5_Office Theme</vt:lpstr>
      <vt:lpstr>في مـلْءِ الزَمَنْ</vt:lpstr>
      <vt:lpstr>فِـي مـلْءِ الــزَمَــنِ جَــاءَ نَـجْـمٌ يَـعْـكِـسُ شَـمْـسَ الـبِـرِّ</vt:lpstr>
      <vt:lpstr>غَــفْــلَــةُ الــظَّــلامِ أَضَــاءَ ولَــدٌ، إِبْــنٌ، حـامِـلُ الـسِّـرِّ</vt:lpstr>
      <vt:lpstr>فِـي مـلْءِ الــزَمَــنِ جَــاءَ نَـجْـمٌ يَـعْـكِـسُ شَـمْـسَ الـبِـرِّ</vt:lpstr>
      <vt:lpstr>غَــفْــلَــةُ الــظَّــلامِ أَضَــاءَ ولَــدٌ، إِبْــنٌ، حـامِـلُ الـسِّـرِّ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مِـيــلادُكَ صَـلاة..</vt:lpstr>
      <vt:lpstr>بِــرُّهُ ألـنِّـعْـمَـةُ قَـاعِـدَتُـهُ بِـرُّهُ الإيـمَـانُ وَسِـيـلَتُهُ</vt:lpstr>
      <vt:lpstr>بِــرُّهُ بِـدَمِـهِ كِـلْـفَـتُـهُ برّهُ هُوَ اللهُ مَصْدَرهُ</vt:lpstr>
      <vt:lpstr>بِــرُّهُ ألـنِّـعْـمَـةُ قَـاعِـدَتُـهُ بِـرُّهُ الإيـمَـانُ وَسِـيـلَتُهُ</vt:lpstr>
      <vt:lpstr>بِــرُّهُ بِـدَمِـهِ كِـلْـفَـتُـهُ برّهُ هُوَ اللهُ مَصْدَرهُ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مِـيــلادُكَ نجاة..</vt:lpstr>
      <vt:lpstr>العُـمـيُ الـبَـصَـرَ قَـدْ احْـتَـضَـنُـوا وَالـمَـوْتَـى حَـيَـاةً قَـدْ لَــبِــســوا</vt:lpstr>
      <vt:lpstr>والـمَـأْسُـورون انْـطَـلَـقُـوا والـصُّــمُّ صَـوتَـه سَـمِـعـوا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يُـدْعَـى اسْـمُـهُ عَـجِـيـبـاً يُـدْعَـى اسْـمُـهُ مُـشِـيـراً</vt:lpstr>
      <vt:lpstr>يُــدْعَــى اسْــمُـهُ إِلَــهـاً أَبـاً أَبَـدِيًّـا رَئِـيـسَ الـسَّلامِ</vt:lpstr>
      <vt:lpstr>مِـيــلادُكَ حياة..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12</cp:revision>
  <dcterms:created xsi:type="dcterms:W3CDTF">2014-06-01T05:24:09Z</dcterms:created>
  <dcterms:modified xsi:type="dcterms:W3CDTF">2025-12-28T12:09:29Z</dcterms:modified>
  <cp:category/>
</cp:coreProperties>
</file>