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  <p:sldMasterId id="2147483663" r:id="rId2"/>
  </p:sldMasterIdLst>
  <p:notesMasterIdLst>
    <p:notesMasterId r:id="rId11"/>
  </p:notesMasterIdLst>
  <p:handoutMasterIdLst>
    <p:handoutMasterId r:id="rId12"/>
  </p:handoutMasterIdLst>
  <p:sldIdLst>
    <p:sldId id="350" r:id="rId3"/>
    <p:sldId id="266" r:id="rId4"/>
    <p:sldId id="267" r:id="rId5"/>
    <p:sldId id="270" r:id="rId6"/>
    <p:sldId id="271" r:id="rId7"/>
    <p:sldId id="268" r:id="rId8"/>
    <p:sldId id="269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01" autoAdjust="0"/>
    <p:restoredTop sz="94681"/>
  </p:normalViewPr>
  <p:slideViewPr>
    <p:cSldViewPr snapToGrid="0" snapToObjects="1">
      <p:cViewPr varScale="1">
        <p:scale>
          <a:sx n="100" d="100"/>
          <a:sy n="100" d="100"/>
        </p:scale>
        <p:origin x="560" y="4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13/09/2025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13/09/2025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4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286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011680"/>
          </a:xfrm>
          <a:prstGeom prst="rect">
            <a:avLst/>
          </a:prstGeom>
        </p:spPr>
        <p:txBody>
          <a:bodyPr vert="horz" lIns="0" tIns="45720" rIns="274320" bIns="45720" rtlCol="0" anchor="ctr" anchorCtr="0">
            <a:no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73876"/>
            <a:ext cx="11887200" cy="1292601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104104"/>
            <a:ext cx="11887200" cy="201168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5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88C411-9D8B-02C1-BA7E-BB34A1BF98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402" y="4153362"/>
            <a:ext cx="11887200" cy="1292225"/>
          </a:xfrm>
          <a:prstGeom prst="rect">
            <a:avLst/>
          </a:prstGeom>
        </p:spPr>
        <p:txBody>
          <a:bodyPr anchor="ctr" anchorCtr="0"/>
          <a:lstStyle>
            <a:lvl1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</a:lstStyle>
          <a:p>
            <a:pPr marL="0" lvl="0" indent="0" algn="ctr" defTabSz="3429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395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34336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6789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1"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29897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14222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50434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180136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60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715000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691640"/>
            <a:ext cx="11887200" cy="1636776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00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61679052-87CD-45F1-B0E3-153F919F1F5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043" y="3776472"/>
            <a:ext cx="11887200" cy="82296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1">
              <a:spcBef>
                <a:spcPts val="0"/>
              </a:spcBef>
              <a:buFont typeface="Arial" panose="020B0604020202020204" pitchFamily="34" charset="0"/>
              <a:buNone/>
              <a:defRPr sz="38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5448" y="4581144"/>
            <a:ext cx="11887200" cy="116128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60439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60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6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9775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g"/><Relationship Id="rId3" Type="http://schemas.openxmlformats.org/officeDocument/2006/relationships/slideLayout" Target="../slideLayouts/slideLayout13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62" r:id="rId7"/>
    <p:sldLayoutId id="2147483659" r:id="rId8"/>
    <p:sldLayoutId id="2147483660" r:id="rId9"/>
    <p:sldLayoutId id="2147483661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8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43986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31834-0603-B7D8-0F1B-360496408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يـا مْـشـيـحـا مَـرْيــا (أَيُّها المسيحُ الرَّبّ)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A4F51-2E6D-EE1F-104F-6F14BB5A4C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Christ The Lord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A94E65-642B-FFAE-F0D8-925310AC03D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Mshīḥā</a:t>
            </a:r>
            <a:r>
              <a:rPr lang="en-US" dirty="0"/>
              <a:t> </a:t>
            </a:r>
            <a:r>
              <a:rPr lang="en-US" dirty="0" err="1"/>
              <a:t>Maryā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34012B5-5C68-8875-21BE-6E241ACF4AD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Traditional Chaldean Tune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9D50192-212D-662C-94BD-0FDC7499AF1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Mina </a:t>
            </a:r>
            <a:r>
              <a:rPr lang="en-US" dirty="0" err="1"/>
              <a:t>Ṭṭaqsel</a:t>
            </a:r>
            <a:r>
              <a:rPr lang="en-US" dirty="0"/>
              <a:t> </a:t>
            </a:r>
            <a:r>
              <a:rPr lang="en-US" dirty="0" err="1"/>
              <a:t>Keldānī</a:t>
            </a:r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EBBF14C-3B46-E3F5-DE92-B3942B05557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SA" dirty="0"/>
              <a:t>مـن الطـقـس الكـلـدانـي</a:t>
            </a:r>
          </a:p>
        </p:txBody>
      </p:sp>
    </p:spTree>
    <p:extLst>
      <p:ext uri="{BB962C8B-B14F-4D97-AF65-F5344CB8AC3E}">
        <p14:creationId xmlns:p14="http://schemas.microsoft.com/office/powerpoint/2010/main" val="320937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يـا مْـشـيـحـا مَـرْيـا .. يـا لِـبَّـا صِـپْ</a:t>
            </a:r>
            <a:r>
              <a:rPr lang="en-US" dirty="0"/>
              <a:t>ـ</a:t>
            </a:r>
            <a:r>
              <a:rPr lang="ar-KW" dirty="0"/>
              <a:t>يـا</a:t>
            </a:r>
            <a:br>
              <a:rPr lang="ar-KW" dirty="0"/>
            </a:br>
            <a:r>
              <a:rPr lang="ar-KW" dirty="0"/>
              <a:t>نِـعْـمِـهْ وْطـاواثـا .. مِـنْ رَحْـمِـهْ مِـلْـيـا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3500" dirty="0">
                <a:latin typeface="Calibri Light" panose="020F0302020204030204" pitchFamily="34" charset="0"/>
              </a:rPr>
              <a:t>Oh Christ The Lord, whose pure heart is overflowing with Grace, Comfort and Mercy</a:t>
            </a:r>
            <a:endParaRPr lang="ar-KW" sz="3500" dirty="0">
              <a:latin typeface="Calibri Light" panose="020F030202020403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30000"/>
              </a:lnSpc>
            </a:pPr>
            <a:r>
              <a:rPr lang="en-US" sz="5300" dirty="0" err="1"/>
              <a:t>Yā</a:t>
            </a:r>
            <a:r>
              <a:rPr lang="en-US" sz="5300" dirty="0"/>
              <a:t> </a:t>
            </a:r>
            <a:r>
              <a:rPr lang="en-US" sz="5300" dirty="0" err="1"/>
              <a:t>Mshīḥā</a:t>
            </a:r>
            <a:r>
              <a:rPr lang="en-US" sz="5300" dirty="0"/>
              <a:t> </a:t>
            </a:r>
            <a:r>
              <a:rPr lang="en-US" sz="5300" dirty="0" err="1"/>
              <a:t>Maryā</a:t>
            </a:r>
            <a:r>
              <a:rPr lang="en-US" sz="5300" dirty="0"/>
              <a:t> .. </a:t>
            </a:r>
            <a:r>
              <a:rPr lang="en-US" sz="5300" dirty="0" err="1"/>
              <a:t>Yā</a:t>
            </a:r>
            <a:r>
              <a:rPr lang="en-US" sz="5300" dirty="0"/>
              <a:t> </a:t>
            </a:r>
            <a:r>
              <a:rPr lang="en-US" sz="5300" dirty="0" err="1"/>
              <a:t>Lebbā</a:t>
            </a:r>
            <a:r>
              <a:rPr lang="en-US" sz="5300" dirty="0"/>
              <a:t> </a:t>
            </a:r>
            <a:r>
              <a:rPr lang="en-US" sz="5300" dirty="0" err="1"/>
              <a:t>Ṣēpyā</a:t>
            </a:r>
            <a:br>
              <a:rPr lang="en-US" sz="5300" dirty="0"/>
            </a:br>
            <a:r>
              <a:rPr lang="en-US" sz="5300" dirty="0" err="1"/>
              <a:t>Ne‘mih</a:t>
            </a:r>
            <a:r>
              <a:rPr lang="en-US" sz="5300" dirty="0"/>
              <a:t> </a:t>
            </a:r>
            <a:r>
              <a:rPr lang="en-US" sz="5300" dirty="0" err="1"/>
              <a:t>wṬāwāthā</a:t>
            </a:r>
            <a:r>
              <a:rPr lang="en-US" sz="5300" dirty="0"/>
              <a:t> .. Min </a:t>
            </a:r>
            <a:r>
              <a:rPr lang="en-US" sz="5300" dirty="0" err="1"/>
              <a:t>Raḥmeh</a:t>
            </a:r>
            <a:r>
              <a:rPr lang="en-US" sz="5300" dirty="0"/>
              <a:t> </a:t>
            </a:r>
            <a:r>
              <a:rPr lang="en-US" sz="5300" dirty="0" err="1"/>
              <a:t>Mēlyā</a:t>
            </a:r>
            <a:endParaRPr lang="en-US" sz="5300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F7DCDBD-EF8F-10B3-C70E-D88D5BE2FE7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ar-SA" dirty="0"/>
              <a:t>أَيُّها المسيحُ الرَّب، صاحب القَلب النقي .. بالنِّعمة والخير، ومن الرحمة مملوء</a:t>
            </a:r>
          </a:p>
        </p:txBody>
      </p:sp>
    </p:spTree>
    <p:extLst>
      <p:ext uri="{BB962C8B-B14F-4D97-AF65-F5344CB8AC3E}">
        <p14:creationId xmlns:p14="http://schemas.microsoft.com/office/powerpoint/2010/main" val="328566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عَـمَّـنْ حَـطَّـايـا .. لـيـبِـهْ دْلِا دِايُّـوخْ </a:t>
            </a:r>
            <a:br>
              <a:rPr lang="ar-KW" dirty="0"/>
            </a:br>
            <a:r>
              <a:rPr lang="ar-KW" dirty="0" err="1"/>
              <a:t>سْـنـيـقـيـلـي</a:t>
            </a:r>
            <a:r>
              <a:rPr lang="ar-KW" dirty="0"/>
              <a:t> إِلُّـوخْ .. </a:t>
            </a:r>
            <a:r>
              <a:rPr lang="ar-KW" dirty="0" err="1"/>
              <a:t>لْـحَـنـيـنـوثـا</a:t>
            </a:r>
            <a:r>
              <a:rPr lang="ar-KW" dirty="0"/>
              <a:t> دْلِـبُّـوخْ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3800" dirty="0">
                <a:latin typeface="Calibri Light" panose="020F0302020204030204" pitchFamily="34" charset="0"/>
              </a:rPr>
              <a:t>The sinful world cannot survive without You .. </a:t>
            </a:r>
            <a:br>
              <a:rPr lang="en-US" sz="3800" dirty="0">
                <a:latin typeface="Calibri Light" panose="020F0302020204030204" pitchFamily="34" charset="0"/>
              </a:rPr>
            </a:br>
            <a:r>
              <a:rPr lang="en-US" sz="3800" dirty="0">
                <a:latin typeface="Calibri Light" panose="020F0302020204030204" pitchFamily="34" charset="0"/>
              </a:rPr>
              <a:t>he needs You, he needs Your caring heart </a:t>
            </a:r>
            <a:endParaRPr lang="ar-KW" sz="3800" dirty="0">
              <a:latin typeface="Calibri Light" panose="020F030202020403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30000"/>
              </a:lnSpc>
            </a:pPr>
            <a:r>
              <a:rPr lang="en-US" sz="5400" dirty="0"/>
              <a:t>‘Amman </a:t>
            </a:r>
            <a:r>
              <a:rPr lang="en-US" sz="5400" dirty="0" err="1"/>
              <a:t>Ḥaṭṭāyā</a:t>
            </a:r>
            <a:r>
              <a:rPr lang="en-US" sz="5400" dirty="0"/>
              <a:t> .. </a:t>
            </a:r>
            <a:r>
              <a:rPr lang="en-US" sz="5400" dirty="0" err="1"/>
              <a:t>Lēbih</a:t>
            </a:r>
            <a:r>
              <a:rPr lang="en-US" sz="5400" dirty="0"/>
              <a:t> </a:t>
            </a:r>
            <a:r>
              <a:rPr lang="en-US" sz="5400" dirty="0" err="1"/>
              <a:t>Dlē</a:t>
            </a:r>
            <a:r>
              <a:rPr lang="en-US" sz="5400" dirty="0"/>
              <a:t> </a:t>
            </a:r>
            <a:r>
              <a:rPr lang="en-US" sz="5400" dirty="0" err="1"/>
              <a:t>Deyyokh</a:t>
            </a:r>
            <a:br>
              <a:rPr lang="en-US" sz="5400" dirty="0"/>
            </a:br>
            <a:r>
              <a:rPr lang="en-US" sz="5400" dirty="0" err="1"/>
              <a:t>Snīqēlē</a:t>
            </a:r>
            <a:r>
              <a:rPr lang="en-US" sz="5400" dirty="0"/>
              <a:t> ‛</a:t>
            </a:r>
            <a:r>
              <a:rPr lang="en-US" sz="5400" dirty="0" err="1"/>
              <a:t>Ellūkh</a:t>
            </a:r>
            <a:r>
              <a:rPr lang="en-US" sz="5400" dirty="0"/>
              <a:t> .. </a:t>
            </a:r>
            <a:r>
              <a:rPr lang="en-US" sz="5400" dirty="0" err="1"/>
              <a:t>Lḥanīnūthā</a:t>
            </a:r>
            <a:r>
              <a:rPr lang="en-US" sz="5400" dirty="0"/>
              <a:t> </a:t>
            </a:r>
            <a:r>
              <a:rPr lang="en-US" sz="5400" dirty="0" err="1"/>
              <a:t>Dlēbbokh</a:t>
            </a:r>
            <a:endParaRPr lang="en-US" sz="5400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CE50427-F81B-D259-6B24-0CEAEBBD891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ar-SA" dirty="0"/>
              <a:t>العالمُ الخاطِئ، لا يستطيعُ مِن دونِكَ .. محتاجٌ إِليك، لحنانِ قَلبِك</a:t>
            </a:r>
          </a:p>
        </p:txBody>
      </p:sp>
    </p:spTree>
    <p:extLst>
      <p:ext uri="{BB962C8B-B14F-4D97-AF65-F5344CB8AC3E}">
        <p14:creationId xmlns:p14="http://schemas.microsoft.com/office/powerpoint/2010/main" val="2852646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بْـرُونـا شْـمَـيَّـانـا .. ثـيـلـوخْ مْـخَـلْـصـانـا</a:t>
            </a:r>
            <a:br>
              <a:rPr lang="ar-KW" dirty="0"/>
            </a:br>
            <a:r>
              <a:rPr lang="ar-KW" dirty="0"/>
              <a:t>تـاكُـلَّـيْ عَـلْـمـا .. آيِـتْ مْـدَبْـرانـا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3800" dirty="0">
                <a:latin typeface="Calibri Light" panose="020F0302020204030204" pitchFamily="34" charset="0"/>
              </a:rPr>
              <a:t>Oh Heavenly Son, You came down to redeem all mankind, </a:t>
            </a:r>
            <a:br>
              <a:rPr lang="en-US" sz="3800" dirty="0">
                <a:latin typeface="Calibri Light" panose="020F0302020204030204" pitchFamily="34" charset="0"/>
              </a:rPr>
            </a:br>
            <a:r>
              <a:rPr lang="en-US" sz="3800" dirty="0">
                <a:latin typeface="Calibri Light" panose="020F0302020204030204" pitchFamily="34" charset="0"/>
              </a:rPr>
              <a:t>You are the leader</a:t>
            </a:r>
            <a:endParaRPr lang="ar-KW" sz="3800" dirty="0">
              <a:latin typeface="Calibri Light" panose="020F030202020403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30000"/>
              </a:lnSpc>
            </a:pPr>
            <a:r>
              <a:rPr lang="en-US" sz="5400" dirty="0" err="1"/>
              <a:t>Brūnā</a:t>
            </a:r>
            <a:r>
              <a:rPr lang="en-US" sz="5400" dirty="0"/>
              <a:t> </a:t>
            </a:r>
            <a:r>
              <a:rPr lang="en-US" sz="5400" dirty="0" err="1"/>
              <a:t>Shmayyānā</a:t>
            </a:r>
            <a:r>
              <a:rPr lang="en-US" sz="5400" dirty="0"/>
              <a:t> .. </a:t>
            </a:r>
            <a:r>
              <a:rPr lang="en-US" sz="5400" dirty="0" err="1"/>
              <a:t>Thīlokh</a:t>
            </a:r>
            <a:r>
              <a:rPr lang="en-US" sz="5400" dirty="0"/>
              <a:t> </a:t>
            </a:r>
            <a:r>
              <a:rPr lang="en-US" sz="5400" dirty="0" err="1"/>
              <a:t>Mkhalṣānā</a:t>
            </a:r>
            <a:br>
              <a:rPr lang="en-US" sz="5400" dirty="0"/>
            </a:br>
            <a:r>
              <a:rPr lang="en-US" sz="5400" dirty="0" err="1"/>
              <a:t>Tākullay</a:t>
            </a:r>
            <a:r>
              <a:rPr lang="en-US" sz="5400" dirty="0"/>
              <a:t> ‘</a:t>
            </a:r>
            <a:r>
              <a:rPr lang="en-US" sz="5400" dirty="0" err="1"/>
              <a:t>Almā</a:t>
            </a:r>
            <a:r>
              <a:rPr lang="en-US" sz="5400" dirty="0"/>
              <a:t> .. ‛</a:t>
            </a:r>
            <a:r>
              <a:rPr lang="en-US" sz="5400" dirty="0" err="1"/>
              <a:t>Āyet</a:t>
            </a:r>
            <a:r>
              <a:rPr lang="en-US" sz="5400" dirty="0"/>
              <a:t> </a:t>
            </a:r>
            <a:r>
              <a:rPr lang="en-US" sz="5400" dirty="0" err="1"/>
              <a:t>Mdabrānā</a:t>
            </a:r>
            <a:endParaRPr lang="en-US" sz="5300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7EC25ED-3D69-7376-5E3B-8FB73F9E513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ar-SA" dirty="0"/>
              <a:t>أَيُّها الإبنُ السَّماويّ، جِئْتَ مُخلِّصًا .. لِكُلِّ العالم، أنتَ المدبِّر</a:t>
            </a:r>
          </a:p>
        </p:txBody>
      </p:sp>
    </p:spTree>
    <p:extLst>
      <p:ext uri="{BB962C8B-B14F-4D97-AF65-F5344CB8AC3E}">
        <p14:creationId xmlns:p14="http://schemas.microsoft.com/office/powerpoint/2010/main" val="518833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يـا روحـا دْقـودْشـا .. بْـچـاوِنْ مَـشْـريـلـوخْ</a:t>
            </a:r>
            <a:br>
              <a:rPr lang="ar-KW" dirty="0"/>
            </a:br>
            <a:r>
              <a:rPr lang="ar-KW" dirty="0"/>
              <a:t>كُـلْ هَـيْـمـانـوثـا .. إِبْـلِـبَّـنْ دْريـلـوخْ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3800" dirty="0">
                <a:latin typeface="Calibri Light" panose="020F0302020204030204" pitchFamily="34" charset="0"/>
              </a:rPr>
              <a:t>Oh Holy Spirit, You sowed the gift of faith in our hearts</a:t>
            </a:r>
            <a:endParaRPr lang="ar-KW" sz="3800" dirty="0">
              <a:latin typeface="Calibri Light" panose="020F030202020403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30000"/>
              </a:lnSpc>
            </a:pPr>
            <a:r>
              <a:rPr lang="en-US" sz="5400" dirty="0" err="1"/>
              <a:t>Yā</a:t>
            </a:r>
            <a:r>
              <a:rPr lang="en-US" sz="5400" dirty="0"/>
              <a:t> </a:t>
            </a:r>
            <a:r>
              <a:rPr lang="en-US" sz="5400" dirty="0" err="1"/>
              <a:t>Rūḥā</a:t>
            </a:r>
            <a:r>
              <a:rPr lang="en-US" sz="5400" dirty="0"/>
              <a:t> </a:t>
            </a:r>
            <a:r>
              <a:rPr lang="en-US" sz="5400" dirty="0" err="1"/>
              <a:t>Dqūdshā</a:t>
            </a:r>
            <a:r>
              <a:rPr lang="en-US" sz="5400" dirty="0"/>
              <a:t> .. </a:t>
            </a:r>
            <a:r>
              <a:rPr lang="en-US" sz="5400" dirty="0" err="1"/>
              <a:t>Bgāwen</a:t>
            </a:r>
            <a:r>
              <a:rPr lang="en-US" sz="5400" dirty="0"/>
              <a:t> </a:t>
            </a:r>
            <a:r>
              <a:rPr lang="en-US" sz="5400" dirty="0" err="1"/>
              <a:t>Mashrēlokh</a:t>
            </a:r>
            <a:br>
              <a:rPr lang="en-US" sz="5400" dirty="0"/>
            </a:br>
            <a:r>
              <a:rPr lang="en-US" sz="5400" dirty="0" err="1"/>
              <a:t>Kul</a:t>
            </a:r>
            <a:r>
              <a:rPr lang="en-US" sz="5400" dirty="0"/>
              <a:t> </a:t>
            </a:r>
            <a:r>
              <a:rPr lang="en-US" sz="5400" dirty="0" err="1"/>
              <a:t>Haymānūthā</a:t>
            </a:r>
            <a:r>
              <a:rPr lang="en-US" sz="5400" dirty="0"/>
              <a:t> .. ‛</a:t>
            </a:r>
            <a:r>
              <a:rPr lang="en-US" sz="5400" dirty="0" err="1"/>
              <a:t>Eblebban</a:t>
            </a:r>
            <a:r>
              <a:rPr lang="en-US" sz="5400" dirty="0"/>
              <a:t> </a:t>
            </a:r>
            <a:r>
              <a:rPr lang="en-US" sz="5400" dirty="0" err="1"/>
              <a:t>Drēlokh</a:t>
            </a:r>
            <a:endParaRPr lang="en-US" sz="5300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EEEA1C1-B6CB-1114-6BD1-7B261097CDD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ar-SA" dirty="0"/>
              <a:t>أَيُّها الروحُ القُدُس، لقد وهبتَ لنا .. كلَّ الإيمانَ، وفي قلوبنا غرسته</a:t>
            </a:r>
          </a:p>
        </p:txBody>
      </p:sp>
    </p:spTree>
    <p:extLst>
      <p:ext uri="{BB962C8B-B14F-4D97-AF65-F5344CB8AC3E}">
        <p14:creationId xmlns:p14="http://schemas.microsoft.com/office/powerpoint/2010/main" val="3260470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يـا </a:t>
            </a:r>
            <a:r>
              <a:rPr lang="ar-KW" dirty="0" err="1"/>
              <a:t>إِيـشـوعْ</a:t>
            </a:r>
            <a:r>
              <a:rPr lang="ar-KW" dirty="0"/>
              <a:t> مـارَنْ .. يـا </a:t>
            </a:r>
            <a:r>
              <a:rPr lang="ar-KW" dirty="0" err="1"/>
              <a:t>شِـمْـشـا</a:t>
            </a:r>
            <a:r>
              <a:rPr lang="ar-KW" dirty="0"/>
              <a:t> وْصـيـرا</a:t>
            </a:r>
            <a:br>
              <a:rPr lang="ar-KW" dirty="0"/>
            </a:br>
            <a:r>
              <a:rPr lang="ar-KW" dirty="0"/>
              <a:t>يـا كِـخْـوا دْشْـمَـيَّـا .. يـا لـيـلـي وْبِـهْـرا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3800" dirty="0">
                <a:latin typeface="Calibri Light" panose="020F0302020204030204" pitchFamily="34" charset="0"/>
              </a:rPr>
              <a:t>Oh Jesus The Lord, for us, You are the sun and the moon .. </a:t>
            </a:r>
            <a:br>
              <a:rPr lang="en-US" sz="3800" dirty="0">
                <a:latin typeface="Calibri Light" panose="020F0302020204030204" pitchFamily="34" charset="0"/>
              </a:rPr>
            </a:br>
            <a:r>
              <a:rPr lang="en-US" sz="3800" dirty="0">
                <a:latin typeface="Calibri Light" panose="020F0302020204030204" pitchFamily="34" charset="0"/>
              </a:rPr>
              <a:t>The shining star .. the day and night</a:t>
            </a:r>
            <a:endParaRPr lang="ar-KW" sz="3800" dirty="0">
              <a:latin typeface="Calibri Light" panose="020F030202020403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30000"/>
              </a:lnSpc>
            </a:pPr>
            <a:r>
              <a:rPr lang="en-US" sz="5400" dirty="0" err="1"/>
              <a:t>Yā</a:t>
            </a:r>
            <a:r>
              <a:rPr lang="en-US" sz="5400" dirty="0"/>
              <a:t> ‛</a:t>
            </a:r>
            <a:r>
              <a:rPr lang="en-US" sz="5400" dirty="0" err="1"/>
              <a:t>Īshū</a:t>
            </a:r>
            <a:r>
              <a:rPr lang="en-US" sz="5400" dirty="0"/>
              <a:t>‘ </a:t>
            </a:r>
            <a:r>
              <a:rPr lang="en-US" sz="5400" dirty="0" err="1"/>
              <a:t>Māran</a:t>
            </a:r>
            <a:r>
              <a:rPr lang="en-US" sz="5400" dirty="0"/>
              <a:t> .. </a:t>
            </a:r>
            <a:r>
              <a:rPr lang="en-US" sz="5400" dirty="0" err="1"/>
              <a:t>Yā</a:t>
            </a:r>
            <a:r>
              <a:rPr lang="en-US" sz="5400" dirty="0"/>
              <a:t> </a:t>
            </a:r>
            <a:r>
              <a:rPr lang="en-US" sz="5400" dirty="0" err="1"/>
              <a:t>Shemshā</a:t>
            </a:r>
            <a:r>
              <a:rPr lang="en-US" sz="5400" dirty="0"/>
              <a:t> </a:t>
            </a:r>
            <a:r>
              <a:rPr lang="en-US" sz="5400" dirty="0" err="1"/>
              <a:t>wṢērā</a:t>
            </a:r>
            <a:br>
              <a:rPr lang="en-US" sz="5400" dirty="0"/>
            </a:br>
            <a:r>
              <a:rPr lang="en-US" sz="5400" dirty="0" err="1"/>
              <a:t>Yā</a:t>
            </a:r>
            <a:r>
              <a:rPr lang="en-US" sz="5400" dirty="0"/>
              <a:t> </a:t>
            </a:r>
            <a:r>
              <a:rPr lang="en-US" sz="5400" dirty="0" err="1"/>
              <a:t>Kekhwā</a:t>
            </a:r>
            <a:r>
              <a:rPr lang="en-US" sz="5400" dirty="0"/>
              <a:t> </a:t>
            </a:r>
            <a:r>
              <a:rPr lang="en-US" sz="5400" dirty="0" err="1"/>
              <a:t>Dshmayyā</a:t>
            </a:r>
            <a:r>
              <a:rPr lang="en-US" sz="5400" dirty="0"/>
              <a:t> .. </a:t>
            </a:r>
            <a:r>
              <a:rPr lang="en-US" sz="5400" dirty="0" err="1"/>
              <a:t>Yā</a:t>
            </a:r>
            <a:r>
              <a:rPr lang="en-US" sz="5400" dirty="0"/>
              <a:t> </a:t>
            </a:r>
            <a:r>
              <a:rPr lang="en-US" sz="5400" dirty="0" err="1"/>
              <a:t>Lēlī</a:t>
            </a:r>
            <a:r>
              <a:rPr lang="en-US" sz="5400" dirty="0"/>
              <a:t> </a:t>
            </a:r>
            <a:r>
              <a:rPr lang="en-US" sz="5400" dirty="0" err="1"/>
              <a:t>wBēhrā</a:t>
            </a:r>
            <a:endParaRPr lang="en-US" sz="5300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548FFD7-36F7-E044-F7DA-3B5F0AF8BBF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ar-SA" dirty="0"/>
              <a:t>يا يسوع الرب، يا شمسًا وقمرًا .. يا نجمًا في السماء، يا ليلاً ونهارًا</a:t>
            </a:r>
          </a:p>
        </p:txBody>
      </p:sp>
    </p:spTree>
    <p:extLst>
      <p:ext uri="{BB962C8B-B14F-4D97-AF65-F5344CB8AC3E}">
        <p14:creationId xmlns:p14="http://schemas.microsoft.com/office/powerpoint/2010/main" val="1750430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أخْـنـي ايُّـوخْ أُروخْ .. وآيِـتْ رَعْـيـانـا</a:t>
            </a:r>
            <a:br>
              <a:rPr lang="ar-KW" dirty="0"/>
            </a:br>
            <a:r>
              <a:rPr lang="ar-KW" dirty="0"/>
              <a:t>جـامـيـلِـنْ چـيـبـوخْ .. دِجْـمِـنْ مَـرْحِـقْـلَـنْ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3800" dirty="0">
                <a:latin typeface="Calibri Light" panose="020F0302020204030204" pitchFamily="34" charset="0"/>
              </a:rPr>
              <a:t>As a herd with You - </a:t>
            </a:r>
            <a:r>
              <a:rPr lang="en-US" sz="3800">
                <a:latin typeface="Calibri Light" panose="020F0302020204030204" pitchFamily="34" charset="0"/>
              </a:rPr>
              <a:t>our shepherd</a:t>
            </a:r>
            <a:r>
              <a:rPr lang="en-US" sz="3800" dirty="0">
                <a:latin typeface="Calibri Light" panose="020F0302020204030204" pitchFamily="34" charset="0"/>
              </a:rPr>
              <a:t>, gather us around You </a:t>
            </a:r>
            <a:br>
              <a:rPr lang="en-US" sz="3800" dirty="0">
                <a:latin typeface="Calibri Light" panose="020F0302020204030204" pitchFamily="34" charset="0"/>
              </a:rPr>
            </a:br>
            <a:r>
              <a:rPr lang="en-US" sz="3800" dirty="0">
                <a:latin typeface="Calibri Light" panose="020F0302020204030204" pitchFamily="34" charset="0"/>
              </a:rPr>
              <a:t>and deliver us from evil</a:t>
            </a:r>
            <a:endParaRPr lang="ar-KW" sz="3800" dirty="0">
              <a:latin typeface="Calibri Light" panose="020F030202020403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30000"/>
              </a:lnSpc>
            </a:pPr>
            <a:r>
              <a:rPr lang="en-US" sz="5400" dirty="0"/>
              <a:t>‛</a:t>
            </a:r>
            <a:r>
              <a:rPr lang="en-US" sz="5400" dirty="0" err="1"/>
              <a:t>Ekhnī</a:t>
            </a:r>
            <a:r>
              <a:rPr lang="en-US" sz="5400" dirty="0"/>
              <a:t> </a:t>
            </a:r>
            <a:r>
              <a:rPr lang="en-US" sz="5400" dirty="0" err="1"/>
              <a:t>Yyokh</a:t>
            </a:r>
            <a:r>
              <a:rPr lang="en-US" sz="5400" dirty="0"/>
              <a:t> ‛</a:t>
            </a:r>
            <a:r>
              <a:rPr lang="en-US" sz="5400" dirty="0" err="1"/>
              <a:t>Ūrukh</a:t>
            </a:r>
            <a:r>
              <a:rPr lang="en-US" sz="5400" dirty="0"/>
              <a:t> .. </a:t>
            </a:r>
            <a:r>
              <a:rPr lang="en-US" sz="5400" dirty="0" err="1"/>
              <a:t>W‛āyet</a:t>
            </a:r>
            <a:r>
              <a:rPr lang="en-US" sz="5400" dirty="0"/>
              <a:t> Ra‘yānā</a:t>
            </a:r>
            <a:br>
              <a:rPr lang="en-US" sz="5400" dirty="0"/>
            </a:br>
            <a:r>
              <a:rPr lang="en-US" sz="5400" dirty="0" err="1"/>
              <a:t>Jāmīlen</a:t>
            </a:r>
            <a:r>
              <a:rPr lang="en-US" sz="5400" dirty="0"/>
              <a:t> </a:t>
            </a:r>
            <a:r>
              <a:rPr lang="en-US" sz="5400" dirty="0" err="1"/>
              <a:t>Gēbokh</a:t>
            </a:r>
            <a:r>
              <a:rPr lang="en-US" sz="5400" dirty="0"/>
              <a:t> .. </a:t>
            </a:r>
            <a:r>
              <a:rPr lang="en-US" sz="5400" dirty="0" err="1"/>
              <a:t>Dejmen</a:t>
            </a:r>
            <a:r>
              <a:rPr lang="en-US" sz="5400" dirty="0"/>
              <a:t> </a:t>
            </a:r>
            <a:r>
              <a:rPr lang="en-US" sz="5400" dirty="0" err="1"/>
              <a:t>Marḥēqlan</a:t>
            </a:r>
            <a:endParaRPr lang="en-US" sz="5300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A88B91B-9D78-E3EB-B278-B572AAC52A1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ar-SA" dirty="0"/>
              <a:t>نحنُ خِرافُك، وأنتَ راعينا .. إِجمَعنا عِنْدَك، وعن الشرير أبعدنا</a:t>
            </a:r>
          </a:p>
        </p:txBody>
      </p:sp>
      <p:sp>
        <p:nvSpPr>
          <p:cNvPr id="5" name="Text Placeholder 2"/>
          <p:cNvSpPr txBox="1">
            <a:spLocks/>
          </p:cNvSpPr>
          <p:nvPr/>
        </p:nvSpPr>
        <p:spPr>
          <a:xfrm>
            <a:off x="152400" y="4543866"/>
            <a:ext cx="11887200" cy="114373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4400" b="1" kern="12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ar-KW" sz="4400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20000"/>
                  <a:lumOff val="80000"/>
                </a:srgbClr>
              </a:solidFill>
              <a:effectLst/>
              <a:uLnTx/>
              <a:uFillTx/>
              <a:latin typeface="Calibri Light" panose="020F0302020204030204" pitchFamily="34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580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0 - New Hymns Template (NFGM BG 90%)" id="{DC44AA95-6F5B-47AB-947D-13DBD726890B}" vid="{F89E2A95-654E-4701-8936-4874D0A249E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704</TotalTime>
  <Words>382</Words>
  <Application>Microsoft Office PowerPoint</Application>
  <PresentationFormat>Widescreen</PresentationFormat>
  <Paragraphs>30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AramaicShimo</vt:lpstr>
      <vt:lpstr>Arial</vt:lpstr>
      <vt:lpstr>Calibri</vt:lpstr>
      <vt:lpstr>Calibri Light</vt:lpstr>
      <vt:lpstr>Times New Roman</vt:lpstr>
      <vt:lpstr>5_Office Theme</vt:lpstr>
      <vt:lpstr>1_Office Theme</vt:lpstr>
      <vt:lpstr>يـا مْـشـيـحـا مَـرْيــا (أَيُّها المسيحُ الرَّبّ)</vt:lpstr>
      <vt:lpstr>يـا مْـشـيـحـا مَـرْيـا .. يـا لِـبَّـا صِـپْـيـا نِـعْـمِـهْ وْطـاواثـا .. مِـنْ رَحْـمِـهْ مِـلْـيـا</vt:lpstr>
      <vt:lpstr>عَـمَّـنْ حَـطَّـايـا .. لـيـبِـهْ دْلِا دِايُّـوخْ  سْـنـيـقـيـلـي إِلُّـوخْ .. لْـحَـنـيـنـوثـا دْلِـبُّـوخْ</vt:lpstr>
      <vt:lpstr>بْـرُونـا شْـمَـيَّـانـا .. ثـيـلـوخْ مْـخَـلْـصـانـا تـاكُـلَّـيْ عَـلْـمـا .. آيِـتْ مْـدَبْـرانـا </vt:lpstr>
      <vt:lpstr>يـا روحـا دْقـودْشـا .. بْـچـاوِنْ مَـشْـريـلـوخْ كُـلْ هَـيْـمـانـوثـا .. إِبْـلِـبَّـنْ دْريـلـوخْ</vt:lpstr>
      <vt:lpstr>يـا إِيـشـوعْ مـارَنْ .. يـا شِـمْـشـا وْصـيـرا يـا كِـخْـوا دْشْـمَـيَّـا .. يـا لـيـلـي وْبِـهْـرا</vt:lpstr>
      <vt:lpstr>أخْـنـي ايُّـوخْ أُروخْ .. وآيِـتْ رَعْـيـانـا جـامـيـلِـنْ چـيـبـوخْ .. دِجْـمِـنْ مَـرْحِـقْـلَـنْ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Pascale Hage</cp:lastModifiedBy>
  <cp:revision>4</cp:revision>
  <dcterms:created xsi:type="dcterms:W3CDTF">2014-06-01T05:24:09Z</dcterms:created>
  <dcterms:modified xsi:type="dcterms:W3CDTF">2025-09-13T07:36:06Z</dcterms:modified>
  <cp:category/>
</cp:coreProperties>
</file>