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93" r:id="rId1"/>
  </p:sldMasterIdLst>
  <p:notesMasterIdLst>
    <p:notesMasterId r:id="rId19"/>
  </p:notesMasterIdLst>
  <p:handoutMasterIdLst>
    <p:handoutMasterId r:id="rId20"/>
  </p:handoutMasterIdLst>
  <p:sldIdLst>
    <p:sldId id="264" r:id="rId2"/>
    <p:sldId id="265" r:id="rId3"/>
    <p:sldId id="267" r:id="rId4"/>
    <p:sldId id="268" r:id="rId5"/>
    <p:sldId id="269" r:id="rId6"/>
    <p:sldId id="270" r:id="rId7"/>
    <p:sldId id="271" r:id="rId8"/>
    <p:sldId id="272" r:id="rId9"/>
    <p:sldId id="274" r:id="rId10"/>
    <p:sldId id="273" r:id="rId11"/>
    <p:sldId id="275" r:id="rId12"/>
    <p:sldId id="276" r:id="rId13"/>
    <p:sldId id="277" r:id="rId14"/>
    <p:sldId id="279" r:id="rId15"/>
    <p:sldId id="280" r:id="rId16"/>
    <p:sldId id="278" r:id="rId17"/>
    <p:sldId id="266" r:id="rId18"/>
  </p:sldIdLst>
  <p:sldSz cx="12192000" cy="6858000"/>
  <p:notesSz cx="6858000" cy="9144000"/>
  <p:embeddedFontLst>
    <p:embeddedFont>
      <p:font typeface="AramaicShimo" pitchFamily="2" charset="0"/>
      <p:regular r:id="rId2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2D1493"/>
    <a:srgbClr val="558ED5"/>
    <a:srgbClr val="02B4D2"/>
    <a:srgbClr val="7D46FA"/>
    <a:srgbClr val="7D45F9"/>
    <a:srgbClr val="8A58FA"/>
    <a:srgbClr val="02BCD0"/>
    <a:srgbClr val="9060FA"/>
    <a:srgbClr val="02D6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3" autoAdjust="0"/>
    <p:restoredTop sz="94660"/>
  </p:normalViewPr>
  <p:slideViewPr>
    <p:cSldViewPr snapToGrid="0" snapToObjects="1">
      <p:cViewPr varScale="1">
        <p:scale>
          <a:sx n="113" d="100"/>
          <a:sy n="113" d="100"/>
        </p:scale>
        <p:origin x="39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92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64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80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23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3343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0320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2401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8053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96925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00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47672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061502"/>
            <a:ext cx="11887200" cy="96925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8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2848356"/>
            <a:ext cx="11887200" cy="969259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49340C72-88CE-57A5-7B54-B8C3BD88C23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35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1691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6298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1477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79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5754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BE77A-B65D-8E74-503A-35F890EF2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لــوحــي يـا غـصــونِ الـزَّيـتــون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7CA281-A037-9A67-7A2F-68DD1A818E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Sway, Oh Olive Branches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FE3B82-CA4E-586A-1215-CEFBA80C1C7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Luḥī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Ghṣūne</a:t>
            </a:r>
            <a:r>
              <a:rPr lang="en-US" dirty="0"/>
              <a:t> </a:t>
            </a:r>
            <a:r>
              <a:rPr lang="en-US" dirty="0" err="1"/>
              <a:t>Zzaytūn</a:t>
            </a:r>
            <a:endParaRPr lang="en-US" dirty="0"/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E0258A66-CE7A-AB31-CE39-F3ABB86C62B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Traditional Maronite Rite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352A49C5-7851-ACCC-5FF7-A1733A68CD4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/>
              <a:t>Mina </a:t>
            </a:r>
            <a:r>
              <a:rPr lang="en-US" dirty="0" err="1"/>
              <a:t>Tturāthil</a:t>
            </a:r>
            <a:r>
              <a:rPr lang="en-US" dirty="0"/>
              <a:t> </a:t>
            </a:r>
            <a:r>
              <a:rPr lang="en-US" dirty="0" err="1"/>
              <a:t>Kanasiy</a:t>
            </a:r>
            <a:r>
              <a:rPr lang="en-US" dirty="0"/>
              <a:t> ‛</a:t>
            </a:r>
            <a:r>
              <a:rPr lang="en-US" dirty="0" err="1"/>
              <a:t>alMārūniy</a:t>
            </a:r>
            <a:endParaRPr lang="en-US" dirty="0"/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6E9FA1C7-DC50-CBA2-7981-5B2343CBA47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من التراث الكنسيّ المارونيّ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096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لــوحــي يـا غْـصــونِ الـزَّيـتــون</a:t>
            </a:r>
            <a:br>
              <a:rPr lang="ar-KW" dirty="0"/>
            </a:br>
            <a:r>
              <a:rPr lang="ar-KW" dirty="0"/>
              <a:t>يـا شْــلـــوحِ الـنَّـخْـــلِ تْــهــــادي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Sway, oh Olive branches</a:t>
            </a:r>
          </a:p>
          <a:p>
            <a:r>
              <a:rPr lang="en-US" dirty="0"/>
              <a:t>Oh palm fronds swing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Luḥī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Ghṣūne</a:t>
            </a:r>
            <a:r>
              <a:rPr lang="en-US" dirty="0"/>
              <a:t> </a:t>
            </a:r>
            <a:r>
              <a:rPr lang="en-US" dirty="0" err="1"/>
              <a:t>Zzaytūn</a:t>
            </a:r>
            <a:endParaRPr lang="en-US" dirty="0"/>
          </a:p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Shlūḥe</a:t>
            </a:r>
            <a:r>
              <a:rPr lang="en-US" dirty="0"/>
              <a:t> </a:t>
            </a:r>
            <a:r>
              <a:rPr lang="en-US" dirty="0" err="1"/>
              <a:t>Nnakhle</a:t>
            </a:r>
            <a:r>
              <a:rPr lang="en-US" dirty="0"/>
              <a:t> </a:t>
            </a:r>
            <a:r>
              <a:rPr lang="en-US" dirty="0" err="1"/>
              <a:t>T’hādī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773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0EEB5-C00F-DCEF-C4A4-26A63228D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حَــيِّــي الـمَـلـقَــى يـا صِـهــيـــون </a:t>
            </a:r>
            <a:br>
              <a:rPr lang="ar-KW" dirty="0"/>
            </a:br>
            <a:r>
              <a:rPr lang="ar-KW" dirty="0"/>
              <a:t>بِــلْــســـــانِ وْلادِك نـــــــــــادي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802A7F-BBB9-94C2-DE87-1ED8BF6214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Zion, welcome He who is coming to you</a:t>
            </a:r>
            <a:br>
              <a:rPr lang="en-US" dirty="0"/>
            </a:br>
            <a:r>
              <a:rPr lang="en-US" dirty="0"/>
              <a:t>Out of the mouth of your children, call 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C0A5CA-56FE-DE99-7435-172FEA79DB9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Ḥayyīl</a:t>
            </a:r>
            <a:r>
              <a:rPr lang="en-US" dirty="0"/>
              <a:t> </a:t>
            </a:r>
            <a:r>
              <a:rPr lang="en-US" dirty="0" err="1"/>
              <a:t>Mal‛ā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Ṣehyūn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biLsāne</a:t>
            </a:r>
            <a:r>
              <a:rPr lang="en-US" dirty="0"/>
              <a:t> </a:t>
            </a:r>
            <a:r>
              <a:rPr lang="en-US" dirty="0" err="1"/>
              <a:t>Wlādik</a:t>
            </a:r>
            <a:r>
              <a:rPr lang="en-US" dirty="0"/>
              <a:t> </a:t>
            </a:r>
            <a:r>
              <a:rPr lang="en-US" dirty="0" err="1"/>
              <a:t>Nādī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90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0EEB5-C00F-DCEF-C4A4-26A63228D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7200" dirty="0"/>
              <a:t>هُــوشَـعـنــا الـرَّبِّ الــفـــــادي</a:t>
            </a:r>
            <a:endParaRPr lang="en-US" sz="72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802A7F-BBB9-94C2-DE87-1ED8BF6214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Hosanna to the Lord Redeemer!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C0A5CA-56FE-DE99-7435-172FEA79DB9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7200" dirty="0" err="1"/>
              <a:t>Hushaʻnā</a:t>
            </a:r>
            <a:r>
              <a:rPr lang="en-US" sz="7200" dirty="0"/>
              <a:t> </a:t>
            </a:r>
            <a:r>
              <a:rPr lang="en-US" sz="7200" dirty="0" err="1"/>
              <a:t>Rrabel</a:t>
            </a:r>
            <a:r>
              <a:rPr lang="en-US" sz="7200" dirty="0"/>
              <a:t> </a:t>
            </a:r>
            <a:r>
              <a:rPr lang="en-US" sz="7200" dirty="0" err="1"/>
              <a:t>Fādī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1199502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31009-4F50-EB38-8869-DDD1192A7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يَــســــوعِ بْــتِـــــمِّ الأَطــفـــــال </a:t>
            </a:r>
            <a:br>
              <a:rPr lang="ar-KW" dirty="0"/>
            </a:br>
            <a:r>
              <a:rPr lang="ar-KW" dirty="0"/>
              <a:t>غِــنِــيِّــــة صَــــوْتِ الـشَّــــادي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23C749-7B51-077C-1DC2-F7FF66980B5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Jesus, You are the children’s sweet song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B0AA53-47BB-5117-C8ED-C35726F758D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Yasū</a:t>
            </a:r>
            <a:r>
              <a:rPr lang="en-US" b="0" i="0" dirty="0" err="1">
                <a:solidFill>
                  <a:srgbClr val="558ED5"/>
                </a:solidFill>
                <a:effectLst/>
                <a:latin typeface="Calibri" panose="020F0502020204030204" pitchFamily="34" charset="0"/>
              </a:rPr>
              <a:t>ʻ</a:t>
            </a:r>
            <a:r>
              <a:rPr lang="en-US" dirty="0">
                <a:solidFill>
                  <a:srgbClr val="558ED5"/>
                </a:solidFill>
                <a:latin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558ED5"/>
                </a:solidFill>
                <a:latin typeface="Calibri" panose="020F0502020204030204" pitchFamily="34" charset="0"/>
              </a:rPr>
              <a:t>bTemmel</a:t>
            </a:r>
            <a:r>
              <a:rPr lang="en-US" dirty="0">
                <a:solidFill>
                  <a:srgbClr val="558ED5"/>
                </a:solidFill>
                <a:latin typeface="Calibri" panose="020F0502020204030204" pitchFamily="34" charset="0"/>
              </a:rPr>
              <a:t> </a:t>
            </a:r>
            <a:r>
              <a:rPr lang="en-US" b="0" i="0" dirty="0">
                <a:solidFill>
                  <a:srgbClr val="558ED5"/>
                </a:solidFill>
                <a:effectLst/>
                <a:latin typeface="Calibri" panose="020F0502020204030204" pitchFamily="34" charset="0"/>
              </a:rPr>
              <a:t>‛</a:t>
            </a:r>
            <a:r>
              <a:rPr lang="en-US" dirty="0" err="1">
                <a:solidFill>
                  <a:srgbClr val="558ED5"/>
                </a:solidFill>
                <a:latin typeface="Calibri" panose="020F0502020204030204" pitchFamily="34" charset="0"/>
              </a:rPr>
              <a:t>A</a:t>
            </a:r>
            <a:r>
              <a:rPr lang="en-US" dirty="0" err="1"/>
              <a:t>ṭfāl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Ghiniyyet</a:t>
            </a:r>
            <a:r>
              <a:rPr lang="en-US" dirty="0"/>
              <a:t> </a:t>
            </a:r>
            <a:r>
              <a:rPr lang="en-US" dirty="0" err="1"/>
              <a:t>Ṣawte</a:t>
            </a:r>
            <a:r>
              <a:rPr lang="en-US" dirty="0"/>
              <a:t> </a:t>
            </a:r>
            <a:r>
              <a:rPr lang="en-US" dirty="0" err="1"/>
              <a:t>Shādī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5112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AC7612-20EB-5FCB-EE86-FE6B7184F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بْـإِسْــمَــك</a:t>
            </a:r>
            <a:r>
              <a:rPr lang="ar-KW" dirty="0"/>
              <a:t> </a:t>
            </a:r>
            <a:r>
              <a:rPr lang="ar-KW" dirty="0" err="1"/>
              <a:t>عَــطــولِ</a:t>
            </a:r>
            <a:r>
              <a:rPr lang="ar-KW" dirty="0"/>
              <a:t> الأَجـيـــال </a:t>
            </a:r>
            <a:br>
              <a:rPr lang="ar-KW" dirty="0"/>
            </a:br>
            <a:r>
              <a:rPr lang="ar-KW" dirty="0"/>
              <a:t>عَـــم </a:t>
            </a:r>
            <a:r>
              <a:rPr lang="ar-KW" dirty="0" err="1"/>
              <a:t>بِــتْــهَـــلِّـــلْ</a:t>
            </a:r>
            <a:r>
              <a:rPr lang="ar-KW" dirty="0"/>
              <a:t> وِتْـــنـــــادي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7513C-7715-11E7-7C98-5C0214D5815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GB" dirty="0"/>
              <a:t>In Your name, all generations will worship </a:t>
            </a:r>
            <a:br>
              <a:rPr lang="en-GB" dirty="0"/>
            </a:br>
            <a:r>
              <a:rPr lang="en-GB" dirty="0"/>
              <a:t>and cheer loudly 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096208-6CE6-1EF7-38B8-2A71F2EA439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b‛Esmak</a:t>
            </a:r>
            <a:r>
              <a:rPr lang="en-US" dirty="0"/>
              <a:t> </a:t>
            </a:r>
            <a:r>
              <a:rPr lang="en-US" dirty="0" err="1"/>
              <a:t>ʻaṬūlel</a:t>
            </a:r>
            <a:r>
              <a:rPr lang="en-US" dirty="0"/>
              <a:t> ‛</a:t>
            </a:r>
            <a:r>
              <a:rPr lang="en-US" dirty="0" err="1"/>
              <a:t>Ajyāl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ʻAm</a:t>
            </a:r>
            <a:r>
              <a:rPr lang="en-US" dirty="0"/>
              <a:t> </a:t>
            </a:r>
            <a:r>
              <a:rPr lang="en-US" dirty="0" err="1"/>
              <a:t>biT’hallil</a:t>
            </a:r>
            <a:r>
              <a:rPr lang="en-US" dirty="0"/>
              <a:t> </a:t>
            </a:r>
            <a:r>
              <a:rPr lang="en-US" dirty="0" err="1"/>
              <a:t>wiTnādī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4814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0EEB5-C00F-DCEF-C4A4-26A63228D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7200" dirty="0"/>
              <a:t>هُــوشَـعـنــا الـرَّبِّ الــفـــــادي</a:t>
            </a:r>
            <a:endParaRPr lang="en-US" sz="72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802A7F-BBB9-94C2-DE87-1ED8BF6214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Hosanna to the Lord Redeemer!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C0A5CA-56FE-DE99-7435-172FEA79DB9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7200" dirty="0" err="1"/>
              <a:t>Hushaʻnā</a:t>
            </a:r>
            <a:r>
              <a:rPr lang="en-US" sz="7200" dirty="0"/>
              <a:t> </a:t>
            </a:r>
            <a:r>
              <a:rPr lang="en-US" sz="7200" dirty="0" err="1"/>
              <a:t>Rrabel</a:t>
            </a:r>
            <a:r>
              <a:rPr lang="en-US" sz="7200" dirty="0"/>
              <a:t> </a:t>
            </a:r>
            <a:r>
              <a:rPr lang="en-US" sz="7200" dirty="0" err="1"/>
              <a:t>Fādī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1154395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C74A0-4937-7280-4258-585AC515A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ببَــيْــت لَـحْـــمِ بْـمــيـــلادَك </a:t>
            </a:r>
            <a:br>
              <a:rPr lang="ar-KW" dirty="0"/>
            </a:br>
            <a:r>
              <a:rPr lang="ar-KW" dirty="0"/>
              <a:t>الأَطـفــالِ انـقَـطـفـــوا شْـهـــادِه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651F87-BE1B-49C8-0DB9-266A274350E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On the day You were born in Bethlehem, </a:t>
            </a:r>
            <a:br>
              <a:rPr lang="en-US" dirty="0"/>
            </a:br>
            <a:r>
              <a:rPr lang="en-US" dirty="0"/>
              <a:t>children were put to death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27AF0B-36C7-3B79-E605-A75E84A8A13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Bī</a:t>
            </a:r>
            <a:r>
              <a:rPr lang="en-US" dirty="0"/>
              <a:t> Bayt </a:t>
            </a:r>
            <a:r>
              <a:rPr lang="en-US" dirty="0" err="1"/>
              <a:t>Laḥme</a:t>
            </a:r>
            <a:r>
              <a:rPr lang="en-US" dirty="0"/>
              <a:t> </a:t>
            </a:r>
            <a:r>
              <a:rPr lang="en-US" dirty="0" err="1"/>
              <a:t>bMīlādak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el‛Aṭfāl</a:t>
            </a:r>
            <a:r>
              <a:rPr lang="en-US" dirty="0"/>
              <a:t> </a:t>
            </a:r>
            <a:r>
              <a:rPr lang="en-US" dirty="0" err="1"/>
              <a:t>En‛aṭfū</a:t>
            </a:r>
            <a:r>
              <a:rPr lang="en-US" dirty="0"/>
              <a:t> </a:t>
            </a:r>
            <a:r>
              <a:rPr lang="en-US" dirty="0" err="1"/>
              <a:t>Sh’hāde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745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114B2-53D4-529C-3D12-390F1510C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وِالـيَــوْم شِــهْـــدوا بْـأَعــيـــادَك </a:t>
            </a:r>
            <a:br>
              <a:rPr lang="ar-KW" dirty="0"/>
            </a:br>
            <a:r>
              <a:rPr lang="ar-KW" dirty="0"/>
              <a:t>وغَـــنُّـــوا بِــالـقِــــدْسِ زْيــــادِه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F65BDD-9C64-B96B-502C-BE205F9A01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GB" dirty="0"/>
              <a:t>But today, they are Your witnesses, </a:t>
            </a:r>
            <a:br>
              <a:rPr lang="en-GB" dirty="0"/>
            </a:br>
            <a:r>
              <a:rPr lang="en-GB" dirty="0"/>
              <a:t>singing in Jerusalem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FE987B-3951-4774-D9F0-D2D5346180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wilYawm</a:t>
            </a:r>
            <a:r>
              <a:rPr lang="en-US" dirty="0"/>
              <a:t> </a:t>
            </a:r>
            <a:r>
              <a:rPr lang="en-US" dirty="0" err="1"/>
              <a:t>Shehdū</a:t>
            </a:r>
            <a:r>
              <a:rPr lang="en-US" dirty="0"/>
              <a:t> </a:t>
            </a:r>
            <a:r>
              <a:rPr lang="en-US" dirty="0" err="1"/>
              <a:t>b‛Aʻyādak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wGhannū</a:t>
            </a:r>
            <a:r>
              <a:rPr lang="en-US" dirty="0"/>
              <a:t> </a:t>
            </a:r>
            <a:r>
              <a:rPr lang="en-US" dirty="0" err="1"/>
              <a:t>bil‛Edse</a:t>
            </a:r>
            <a:r>
              <a:rPr lang="en-US" dirty="0"/>
              <a:t> </a:t>
            </a:r>
            <a:r>
              <a:rPr lang="en-US" dirty="0" err="1"/>
              <a:t>Zyāde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157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0EEB5-C00F-DCEF-C4A4-26A63228D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7200" dirty="0"/>
              <a:t>هُــوشَـعـنــا الـرَّبِّ الــفـــــادي</a:t>
            </a:r>
            <a:endParaRPr lang="en-US" sz="72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802A7F-BBB9-94C2-DE87-1ED8BF6214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Hosanna to the Lord Redeemer!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C0A5CA-56FE-DE99-7435-172FEA79DB9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7200" dirty="0" err="1"/>
              <a:t>Hushaʻnā</a:t>
            </a:r>
            <a:r>
              <a:rPr lang="en-US" sz="7200" dirty="0"/>
              <a:t> </a:t>
            </a:r>
            <a:r>
              <a:rPr lang="en-US" sz="7200" dirty="0" err="1"/>
              <a:t>Rrabel</a:t>
            </a:r>
            <a:r>
              <a:rPr lang="en-US" sz="7200" dirty="0"/>
              <a:t> </a:t>
            </a:r>
            <a:r>
              <a:rPr lang="en-US" sz="7200" dirty="0" err="1"/>
              <a:t>Fādī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54122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735EA-480A-1301-2BD4-9F3A6FC16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وَعِّـــي يــا قِـــدْسِ الـتِّــذكـــــار </a:t>
            </a:r>
            <a:br>
              <a:rPr lang="ar-KW" dirty="0"/>
            </a:br>
            <a:r>
              <a:rPr lang="ar-KW" dirty="0"/>
              <a:t>بِــبــــلادي وغَــيــــرِ بــــلادي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923851-2CFC-D969-B584-5A875D68454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Jerusalem, revive the memorial   </a:t>
            </a:r>
            <a:br>
              <a:rPr lang="en-US" dirty="0"/>
            </a:br>
            <a:r>
              <a:rPr lang="en-US" dirty="0"/>
              <a:t>in my homeland and everywhere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BB3E07-E831-05CF-8B7E-6D3CE4B90D4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Waʻī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Edse</a:t>
            </a:r>
            <a:r>
              <a:rPr lang="en-US" dirty="0"/>
              <a:t> </a:t>
            </a:r>
            <a:r>
              <a:rPr lang="en-US" dirty="0" err="1"/>
              <a:t>Ttadhkār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biBlādī</a:t>
            </a:r>
            <a:r>
              <a:rPr lang="en-US" dirty="0"/>
              <a:t> </a:t>
            </a:r>
            <a:r>
              <a:rPr lang="en-US" dirty="0" err="1"/>
              <a:t>wGhayre</a:t>
            </a:r>
            <a:r>
              <a:rPr lang="en-US" dirty="0"/>
              <a:t> </a:t>
            </a:r>
            <a:r>
              <a:rPr lang="en-US" dirty="0" err="1"/>
              <a:t>Blādī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845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B7F80-8517-6FA4-B148-A952C37B0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وْرِدِّي كِـــلِّ الــنَّـــاسِ </a:t>
            </a:r>
            <a:r>
              <a:rPr lang="ar-KW" dirty="0" err="1"/>
              <a:t>زْغــــــار</a:t>
            </a:r>
            <a:br>
              <a:rPr lang="ar-KW" dirty="0"/>
            </a:br>
            <a:r>
              <a:rPr lang="ar-KW" dirty="0"/>
              <a:t>يْــصَـلُّـــوا لِـلــفَــجـــرِ الـبــادي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A482EE-C9B7-39E2-1D50-CAD36127F5D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And let people become like kids all over again, praying out loud to Jesus, the light of the world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5D8A02-EF4C-6781-A350-02C967E94D7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wRiddī</a:t>
            </a:r>
            <a:r>
              <a:rPr lang="en-US" dirty="0"/>
              <a:t> </a:t>
            </a:r>
            <a:r>
              <a:rPr lang="en-US" dirty="0" err="1"/>
              <a:t>Kille</a:t>
            </a:r>
            <a:r>
              <a:rPr lang="en-US" dirty="0"/>
              <a:t> </a:t>
            </a:r>
            <a:r>
              <a:rPr lang="en-US" dirty="0" err="1"/>
              <a:t>Nnāse</a:t>
            </a:r>
            <a:r>
              <a:rPr lang="en-US" dirty="0"/>
              <a:t> </a:t>
            </a:r>
            <a:r>
              <a:rPr lang="en-US" dirty="0" err="1"/>
              <a:t>Zghār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Yṣallū</a:t>
            </a:r>
            <a:r>
              <a:rPr lang="en-US" dirty="0"/>
              <a:t> </a:t>
            </a:r>
            <a:r>
              <a:rPr lang="en-US" dirty="0" err="1"/>
              <a:t>lilFajrel</a:t>
            </a:r>
            <a:r>
              <a:rPr lang="en-US" dirty="0"/>
              <a:t> </a:t>
            </a:r>
            <a:r>
              <a:rPr lang="en-US" dirty="0" err="1"/>
              <a:t>Bādī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642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0EEB5-C00F-DCEF-C4A4-26A63228D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7200" dirty="0"/>
              <a:t>هُــوشَـعـنــا الـرَّبِّ الــفـــــادي</a:t>
            </a:r>
            <a:endParaRPr lang="en-US" sz="72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802A7F-BBB9-94C2-DE87-1ED8BF6214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Hosanna to the Lord Redeemer!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C0A5CA-56FE-DE99-7435-172FEA79DB9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7200" dirty="0" err="1"/>
              <a:t>Hushaʻnā</a:t>
            </a:r>
            <a:r>
              <a:rPr lang="en-US" sz="7200" dirty="0"/>
              <a:t> </a:t>
            </a:r>
            <a:r>
              <a:rPr lang="en-US" sz="7200" dirty="0" err="1"/>
              <a:t>Rrabel</a:t>
            </a:r>
            <a:r>
              <a:rPr lang="en-US" sz="7200" dirty="0"/>
              <a:t> </a:t>
            </a:r>
            <a:r>
              <a:rPr lang="en-US" sz="7200" dirty="0" err="1"/>
              <a:t>Fādī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312431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B3D8D-8140-1ED8-92C5-FBFFCD856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يا شْــعـــوبِ الأَرضِ تْـهَــنِّـــــي </a:t>
            </a:r>
            <a:br>
              <a:rPr lang="ar-KW" dirty="0"/>
            </a:br>
            <a:r>
              <a:rPr lang="ar-KW" dirty="0"/>
              <a:t>بْـمِـشْـعـــالِ الـسِّــلْــمِ الـهـــــادي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297F62-34CF-54D3-B3B6-CE881EA5197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Rejoice all mankind</a:t>
            </a:r>
            <a:br>
              <a:rPr lang="en-US" dirty="0"/>
            </a:br>
            <a:r>
              <a:rPr lang="en-US" dirty="0"/>
              <a:t>in the Beacon of Peace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55B1DE-2C06-6904-C512-7789CF7EAC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Shʻūbil</a:t>
            </a:r>
            <a:r>
              <a:rPr lang="en-US" dirty="0"/>
              <a:t> ‛</a:t>
            </a:r>
            <a:r>
              <a:rPr lang="en-US" dirty="0" err="1"/>
              <a:t>Arḍe</a:t>
            </a:r>
            <a:r>
              <a:rPr lang="en-US" dirty="0"/>
              <a:t> </a:t>
            </a:r>
            <a:r>
              <a:rPr lang="en-US" dirty="0" err="1"/>
              <a:t>T’hannī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bMishʻāle</a:t>
            </a:r>
            <a:r>
              <a:rPr lang="en-US" dirty="0"/>
              <a:t> </a:t>
            </a:r>
            <a:r>
              <a:rPr lang="en-US" dirty="0" err="1"/>
              <a:t>Sselmil</a:t>
            </a:r>
            <a:r>
              <a:rPr lang="en-US" dirty="0"/>
              <a:t> </a:t>
            </a:r>
            <a:r>
              <a:rPr lang="en-US" dirty="0" err="1"/>
              <a:t>Hādī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623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6A56C0-3739-B596-300F-3E06D78CC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خَــلِّــيــكــي</a:t>
            </a:r>
            <a:r>
              <a:rPr lang="ar-KW" dirty="0"/>
              <a:t> بْـإِلــفِـــهْ وغَــنِّــــي </a:t>
            </a:r>
            <a:br>
              <a:rPr lang="ar-KW" dirty="0"/>
            </a:br>
            <a:r>
              <a:rPr lang="ar-KW" dirty="0" err="1"/>
              <a:t>إِنــــتِ</a:t>
            </a:r>
            <a:r>
              <a:rPr lang="ar-KW" dirty="0"/>
              <a:t> يــا قِـــــدْسِ بْـــــــــلادي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471B33-9A0D-2EA8-BF97-6E82B89BC2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Live the Love and sing out loud: </a:t>
            </a:r>
            <a:br>
              <a:rPr lang="en-US" dirty="0"/>
            </a:br>
            <a:r>
              <a:rPr lang="en-US" dirty="0"/>
              <a:t>Jerusalem, my homeland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8BE4A3-9D03-2E2D-16E4-95DBB8ED15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Khallīkī</a:t>
            </a:r>
            <a:r>
              <a:rPr lang="en-US" dirty="0"/>
              <a:t> </a:t>
            </a:r>
            <a:r>
              <a:rPr lang="en-US" dirty="0" err="1"/>
              <a:t>b</a:t>
            </a:r>
            <a:r>
              <a:rPr lang="en-US" b="0" i="0" dirty="0" err="1">
                <a:solidFill>
                  <a:srgbClr val="558ED5"/>
                </a:solidFill>
                <a:effectLst/>
                <a:latin typeface="Calibri" panose="020F0502020204030204" pitchFamily="34" charset="0"/>
              </a:rPr>
              <a:t>‛Elfeh</a:t>
            </a:r>
            <a:r>
              <a:rPr lang="en-US" b="0" i="0" dirty="0">
                <a:solidFill>
                  <a:srgbClr val="558ED5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b="0" i="0" dirty="0" err="1">
                <a:solidFill>
                  <a:srgbClr val="558ED5"/>
                </a:solidFill>
                <a:effectLst/>
                <a:latin typeface="Calibri" panose="020F0502020204030204" pitchFamily="34" charset="0"/>
              </a:rPr>
              <a:t>wGhann</a:t>
            </a:r>
            <a:r>
              <a:rPr lang="en-US" dirty="0" err="1"/>
              <a:t>ī</a:t>
            </a:r>
            <a:r>
              <a:rPr lang="en-US" dirty="0"/>
              <a:t> </a:t>
            </a:r>
            <a:br>
              <a:rPr lang="en-US" dirty="0"/>
            </a:br>
            <a:r>
              <a:rPr lang="en-US" b="0" i="0" dirty="0">
                <a:solidFill>
                  <a:srgbClr val="558ED5"/>
                </a:solidFill>
                <a:effectLst/>
                <a:latin typeface="Calibri" panose="020F0502020204030204" pitchFamily="34" charset="0"/>
              </a:rPr>
              <a:t>‛</a:t>
            </a:r>
            <a:r>
              <a:rPr lang="en-US" b="0" i="0" dirty="0" err="1">
                <a:solidFill>
                  <a:srgbClr val="558ED5"/>
                </a:solidFill>
                <a:effectLst/>
                <a:latin typeface="Calibri" panose="020F0502020204030204" pitchFamily="34" charset="0"/>
              </a:rPr>
              <a:t>Enti</a:t>
            </a:r>
            <a:r>
              <a:rPr lang="en-US" b="0" i="0" dirty="0">
                <a:solidFill>
                  <a:srgbClr val="558ED5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b="0" i="0" dirty="0" err="1">
                <a:solidFill>
                  <a:srgbClr val="558ED5"/>
                </a:solidFill>
                <a:effectLst/>
                <a:latin typeface="Calibri" panose="020F0502020204030204" pitchFamily="34" charset="0"/>
              </a:rPr>
              <a:t>Y</a:t>
            </a:r>
            <a:r>
              <a:rPr lang="en-US" dirty="0" err="1"/>
              <a:t>ā</a:t>
            </a:r>
            <a:r>
              <a:rPr lang="en-US" dirty="0"/>
              <a:t> </a:t>
            </a:r>
            <a:r>
              <a:rPr lang="en-US" b="0" i="0" dirty="0">
                <a:solidFill>
                  <a:srgbClr val="558ED5"/>
                </a:solidFill>
                <a:effectLst/>
                <a:latin typeface="Calibri" panose="020F0502020204030204" pitchFamily="34" charset="0"/>
              </a:rPr>
              <a:t>‛</a:t>
            </a:r>
            <a:r>
              <a:rPr lang="en-US" b="0" i="0" dirty="0" err="1">
                <a:solidFill>
                  <a:srgbClr val="558ED5"/>
                </a:solidFill>
                <a:effectLst/>
                <a:latin typeface="Calibri" panose="020F0502020204030204" pitchFamily="34" charset="0"/>
              </a:rPr>
              <a:t>Edse</a:t>
            </a:r>
            <a:r>
              <a:rPr lang="en-US" b="0" i="0" dirty="0">
                <a:solidFill>
                  <a:srgbClr val="558ED5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b="0" i="0" dirty="0" err="1">
                <a:solidFill>
                  <a:srgbClr val="558ED5"/>
                </a:solidFill>
                <a:effectLst/>
                <a:latin typeface="Calibri" panose="020F0502020204030204" pitchFamily="34" charset="0"/>
              </a:rPr>
              <a:t>Bl</a:t>
            </a:r>
            <a:r>
              <a:rPr lang="en-US" dirty="0" err="1"/>
              <a:t>ādī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232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0EEB5-C00F-DCEF-C4A4-26A63228D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7200" dirty="0"/>
              <a:t>هُــوشَـعـنــا الـرَّبِّ الــفـــــادي</a:t>
            </a:r>
            <a:endParaRPr lang="en-US" sz="72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802A7F-BBB9-94C2-DE87-1ED8BF6214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Hosanna to the Lord Redeemer!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C0A5CA-56FE-DE99-7435-172FEA79DB9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7200" dirty="0" err="1"/>
              <a:t>Hushaʻnā</a:t>
            </a:r>
            <a:r>
              <a:rPr lang="en-US" sz="7200" dirty="0"/>
              <a:t> </a:t>
            </a:r>
            <a:r>
              <a:rPr lang="en-US" sz="7200" dirty="0" err="1"/>
              <a:t>Rrabel</a:t>
            </a:r>
            <a:r>
              <a:rPr lang="en-US" sz="7200" dirty="0"/>
              <a:t> </a:t>
            </a:r>
            <a:r>
              <a:rPr lang="en-US" sz="7200" dirty="0" err="1"/>
              <a:t>Fādī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82552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712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C331A18E-1028-4B3F-AB05-ABC9A3E8D12E}" vid="{7A22E75A-666E-4F78-A40D-70F96961C7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‛0 - New Logo - Hymns Template - March 2022</Template>
  <TotalTime>494</TotalTime>
  <Words>390</Words>
  <Application>Microsoft Office PowerPoint</Application>
  <PresentationFormat>Widescreen</PresentationFormat>
  <Paragraphs>53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Calibri</vt:lpstr>
      <vt:lpstr>Times New Roman</vt:lpstr>
      <vt:lpstr>Calibri Light</vt:lpstr>
      <vt:lpstr>AramaicShimo</vt:lpstr>
      <vt:lpstr>Arial</vt:lpstr>
      <vt:lpstr>6_Office Theme</vt:lpstr>
      <vt:lpstr>لــوحــي يـا غـصــونِ الـزَّيـتــون</vt:lpstr>
      <vt:lpstr>لــوحــي يـا غْـصــونِ الـزَّيـتــون يـا شْــلـــوحِ الـنَّـخْـــلِ تْــهــــادي</vt:lpstr>
      <vt:lpstr>حَــيِّــي الـمَـلـقَــى يـا صِـهــيـــون  بِــلْــســـــانِ وْلادِك نـــــــــــادي</vt:lpstr>
      <vt:lpstr>هُــوشَـعـنــا الـرَّبِّ الــفـــــادي</vt:lpstr>
      <vt:lpstr>يَــســــوعِ بْــتِـــــمِّ الأَطــفـــــال  غِــنِــيِّــــة صَــــوْتِ الـشَّــــادي</vt:lpstr>
      <vt:lpstr>بْـإِسْــمَــك عَــطــولِ الأَجـيـــال  عَـــم بِــتْــهَـــلِّـــلْ وِتْـــنـــــادي</vt:lpstr>
      <vt:lpstr>هُــوشَـعـنــا الـرَّبِّ الــفـــــادي</vt:lpstr>
      <vt:lpstr>ببَــيْــت لَـحْـــمِ بْـمــيـــلادَك  الأَطـفــالِ انـقَـطـفـــوا شْـهـــادِه</vt:lpstr>
      <vt:lpstr>وِالـيَــوْم شِــهْـــدوا بْـأَعــيـــادَك  وغَـــنُّـــوا بِــالـقِــــدْسِ زْيــــادِه</vt:lpstr>
      <vt:lpstr>هُــوشَـعـنــا الـرَّبِّ الــفـــــادي</vt:lpstr>
      <vt:lpstr>وَعِّـــي يــا قِـــدْسِ الـتِّــذكـــــار  بِــبــــلادي وغَــيــــرِ بــــلادي</vt:lpstr>
      <vt:lpstr>وْرِدِّي كِـــلِّ الــنَّـــاسِ زْغــــــار يْــصَـلُّـــوا لِـلــفَــجـــرِ الـبــادي</vt:lpstr>
      <vt:lpstr>هُــوشَـعـنــا الـرَّبِّ الــفـــــادي</vt:lpstr>
      <vt:lpstr>يا شْــعـــوبِ الأَرضِ تْـهَــنِّـــــي  بْـمِـشْـعـــالِ الـسِّــلْــمِ الـهـــــادي</vt:lpstr>
      <vt:lpstr>خَــلِّــيــكــي بْـإِلــفِـــهْ وغَــنِّــــي  إِنــــتِ يــا قِـــــدْسِ بْـــــــــلادي</vt:lpstr>
      <vt:lpstr>هُــوشَـعـنــا الـرَّبِّ الــفـــــادي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Luḥī Yā Ghṣūne Zzaytūn - لوحي يا غصون الزيتون</dc:title>
  <dc:subject/>
  <dc:creator>Nizart</dc:creator>
  <cp:keywords>Maronite</cp:keywords>
  <cp:lastModifiedBy>Pascale Hage</cp:lastModifiedBy>
  <cp:revision>7</cp:revision>
  <dcterms:created xsi:type="dcterms:W3CDTF">2023-03-29T08:18:00Z</dcterms:created>
  <dcterms:modified xsi:type="dcterms:W3CDTF">2025-04-19T06:20:16Z</dcterms:modified>
  <cp:category>Palms</cp:category>
</cp:coreProperties>
</file>