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2" r:id="rId1"/>
  </p:sldMasterIdLst>
  <p:notesMasterIdLst>
    <p:notesMasterId r:id="rId25"/>
  </p:notesMasterIdLst>
  <p:handoutMasterIdLst>
    <p:handoutMasterId r:id="rId26"/>
  </p:handoutMasterIdLst>
  <p:sldIdLst>
    <p:sldId id="350" r:id="rId2"/>
    <p:sldId id="265" r:id="rId3"/>
    <p:sldId id="388" r:id="rId4"/>
    <p:sldId id="352" r:id="rId5"/>
    <p:sldId id="353" r:id="rId6"/>
    <p:sldId id="354" r:id="rId7"/>
    <p:sldId id="355" r:id="rId8"/>
    <p:sldId id="389" r:id="rId9"/>
    <p:sldId id="357" r:id="rId10"/>
    <p:sldId id="390" r:id="rId11"/>
    <p:sldId id="396" r:id="rId12"/>
    <p:sldId id="397" r:id="rId13"/>
    <p:sldId id="398" r:id="rId14"/>
    <p:sldId id="399" r:id="rId15"/>
    <p:sldId id="400" r:id="rId16"/>
    <p:sldId id="359" r:id="rId17"/>
    <p:sldId id="401" r:id="rId18"/>
    <p:sldId id="391" r:id="rId19"/>
    <p:sldId id="392" r:id="rId20"/>
    <p:sldId id="393" r:id="rId21"/>
    <p:sldId id="394" r:id="rId22"/>
    <p:sldId id="395" r:id="rId23"/>
    <p:sldId id="349" r:id="rId2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915" autoAdjust="0"/>
    <p:restoredTop sz="94672"/>
  </p:normalViewPr>
  <p:slideViewPr>
    <p:cSldViewPr snapToGrid="0" snapToObjects="1">
      <p:cViewPr varScale="1">
        <p:scale>
          <a:sx n="100" d="100"/>
          <a:sy n="100" d="100"/>
        </p:scale>
        <p:origin x="556" y="6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2707"/>
    </p:cViewPr>
  </p:sorter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25/08/2025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25/08/2025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037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0705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411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4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726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  <a:prstGeom prst="rect">
            <a:avLst/>
          </a:prstGeom>
        </p:spPr>
        <p:txBody>
          <a:bodyPr vert="horz" lIns="0" tIns="45720" rIns="0" bIns="45720" rtlCol="0" anchor="ctr" anchorCtr="0">
            <a:noAutofit/>
          </a:bodyPr>
          <a:lstStyle>
            <a:lvl1pPr rtl="1">
              <a:lnSpc>
                <a:spcPct val="120000"/>
              </a:lnSpc>
              <a:defRPr sz="54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  <a:prstGeom prst="rect">
            <a:avLst/>
          </a:prstGeom>
        </p:spPr>
        <p:txBody>
          <a:bodyPr vert="horz" lIns="0" rIns="0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  <a:prstGeom prst="rect">
            <a:avLst/>
          </a:prstGeom>
        </p:spPr>
        <p:txBody>
          <a:bodyPr lIns="0" rIns="0" anchor="ctr" anchorCtr="0">
            <a:no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44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6664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45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2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95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16530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27433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27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00420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7" y="4655471"/>
            <a:ext cx="6149009" cy="731520"/>
          </a:xfrm>
          <a:prstGeom prst="rect">
            <a:avLst/>
          </a:prstGeom>
        </p:spPr>
        <p:txBody>
          <a:bodyPr vert="horz" wrap="none" lIns="68580" tIns="34290" rIns="68580" bIns="3429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2700" dirty="0"/>
              <a:t>مِــنَ الـتَّـعَــنِّــي إِلــى الـتَّـغَــنِّــي</a:t>
            </a:r>
            <a:endParaRPr lang="en-US" sz="27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7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7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24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7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131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421298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59" r:id="rId7"/>
    <p:sldLayoutId id="2147483660" r:id="rId8"/>
    <p:sldLayoutId id="2147483661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342900" rtl="0" eaLnBrk="1" latinLnBrk="0" hangingPunct="1">
        <a:spcBef>
          <a:spcPct val="0"/>
        </a:spcBef>
        <a:buNone/>
        <a:defRPr sz="3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3429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6858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0287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3716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731834-0603-B7D8-0F1B-360496408E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/>
              <a:t>يوم جديد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BA4F51-2E6D-EE1F-104F-6F14BB5A4C0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A new Day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2A94E65-642B-FFAE-F0D8-925310AC03D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Yawm</a:t>
            </a:r>
            <a:r>
              <a:rPr lang="en-US" dirty="0"/>
              <a:t> </a:t>
            </a:r>
            <a:r>
              <a:rPr lang="en-US" dirty="0" err="1"/>
              <a:t>Jdīd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59E1E4A-7F48-C8DD-6388-2F67E2F5B00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sz="3200" dirty="0"/>
              <a:t>Lyrics and Music by: Nizar Fares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31B21CE0-D9E8-58B4-4A8F-DC31EBD4E81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sz="3200" dirty="0" err="1"/>
              <a:t>Kalimāt</a:t>
            </a:r>
            <a:r>
              <a:rPr lang="ar-LB" sz="3200" dirty="0"/>
              <a:t> </a:t>
            </a:r>
            <a:r>
              <a:rPr lang="en-US" sz="3200" dirty="0"/>
              <a:t> </a:t>
            </a:r>
            <a:r>
              <a:rPr lang="en-US" sz="3200" dirty="0" err="1"/>
              <a:t>waTalḥīn</a:t>
            </a:r>
            <a:r>
              <a:rPr lang="en-US" sz="3200" dirty="0"/>
              <a:t>: </a:t>
            </a:r>
            <a:r>
              <a:rPr lang="en-US" sz="3200" dirty="0" err="1"/>
              <a:t>Nizār</a:t>
            </a:r>
            <a:r>
              <a:rPr lang="en-US" sz="3200" dirty="0"/>
              <a:t> </a:t>
            </a:r>
            <a:r>
              <a:rPr lang="en-US" sz="3200" dirty="0" err="1"/>
              <a:t>Fāres</a:t>
            </a:r>
            <a:endParaRPr lang="en-US" sz="3200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E775206D-3FA2-039E-0490-B98EC569CB1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sz="3200" dirty="0"/>
              <a:t>Arranged by: Spiro </a:t>
            </a:r>
            <a:r>
              <a:rPr lang="en-US" sz="3200" dirty="0" err="1"/>
              <a:t>Jildeh</a:t>
            </a:r>
            <a:endParaRPr lang="en-US" sz="3200" dirty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09D2192B-1E43-5A37-3605-6D254272612D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sz="3200" dirty="0" err="1"/>
              <a:t>Tawzīʻ</a:t>
            </a:r>
            <a:r>
              <a:rPr lang="en-US" sz="3200" dirty="0"/>
              <a:t>:</a:t>
            </a:r>
            <a:r>
              <a:rPr lang="ar-SA" sz="3200" dirty="0"/>
              <a:t> </a:t>
            </a:r>
            <a:r>
              <a:rPr lang="en-US" sz="3200" dirty="0" err="1"/>
              <a:t>Spīro</a:t>
            </a:r>
            <a:r>
              <a:rPr lang="en-US" sz="3200" dirty="0"/>
              <a:t> </a:t>
            </a:r>
            <a:r>
              <a:rPr lang="en-US" sz="3200" dirty="0" err="1"/>
              <a:t>Jildeh</a:t>
            </a:r>
            <a:endParaRPr lang="en-US" sz="3200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78C34258-AACA-7790-4E54-386DE51A1FC5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ar-SA" sz="3200" dirty="0"/>
              <a:t>كلمات</a:t>
            </a:r>
            <a:r>
              <a:rPr lang="ar-LB" sz="3200" dirty="0"/>
              <a:t> و</a:t>
            </a:r>
            <a:r>
              <a:rPr lang="ar-SA" sz="3200" dirty="0"/>
              <a:t>تلحين</a:t>
            </a:r>
            <a:r>
              <a:rPr lang="ar-LB" sz="3200" dirty="0"/>
              <a:t>:</a:t>
            </a:r>
            <a:r>
              <a:rPr lang="en-US" sz="3200" dirty="0"/>
              <a:t> </a:t>
            </a:r>
            <a:r>
              <a:rPr lang="ar-SA" sz="3200" dirty="0"/>
              <a:t>نزار فارس</a:t>
            </a:r>
            <a:endParaRPr lang="en-US" sz="3200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835570C-F4D6-5D7E-1298-39ED9FB4E5FC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ar-SA" sz="3200" dirty="0"/>
              <a:t>توزيع: </a:t>
            </a:r>
            <a:r>
              <a:rPr lang="ar-SA" sz="3200" dirty="0" err="1"/>
              <a:t>سبيرو</a:t>
            </a:r>
            <a:r>
              <a:rPr lang="ar-SA" sz="3200" dirty="0"/>
              <a:t> جلده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209375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ي</a:t>
            </a:r>
            <a:r>
              <a:rPr lang="ar-LB" dirty="0"/>
              <a:t>َـ</a:t>
            </a:r>
            <a:r>
              <a:rPr lang="ar-KW" dirty="0"/>
              <a:t>و</a:t>
            </a:r>
            <a:r>
              <a:rPr lang="ar-LB" dirty="0"/>
              <a:t>ْ</a:t>
            </a:r>
            <a:r>
              <a:rPr lang="ar-KW" dirty="0"/>
              <a:t>م ج</a:t>
            </a:r>
            <a:r>
              <a:rPr lang="ar-LB" dirty="0"/>
              <a:t>ْـ</a:t>
            </a:r>
            <a:r>
              <a:rPr lang="ar-KW" dirty="0"/>
              <a:t>د</a:t>
            </a:r>
            <a:r>
              <a:rPr lang="ar-LB" dirty="0"/>
              <a:t>ِ</a:t>
            </a:r>
            <a:r>
              <a:rPr lang="ar-KW" dirty="0"/>
              <a:t>ي</a:t>
            </a:r>
            <a:r>
              <a:rPr lang="ar-LB" dirty="0"/>
              <a:t>ـ</a:t>
            </a:r>
            <a:r>
              <a:rPr lang="ar-KW" dirty="0"/>
              <a:t>د</a:t>
            </a:r>
            <a:r>
              <a:rPr lang="ar-LB" dirty="0"/>
              <a:t>ْ</a:t>
            </a:r>
            <a:r>
              <a:rPr lang="ar-KW" dirty="0"/>
              <a:t> ال</a:t>
            </a:r>
            <a:r>
              <a:rPr lang="ar-LB" dirty="0"/>
              <a:t>ـ</a:t>
            </a:r>
            <a:r>
              <a:rPr lang="ar-KW" dirty="0"/>
              <a:t>د</a:t>
            </a:r>
            <a:r>
              <a:rPr lang="ar-LB" dirty="0"/>
              <a:t>ِ</a:t>
            </a:r>
            <a:r>
              <a:rPr lang="ar-KW" dirty="0"/>
              <a:t>ن</a:t>
            </a:r>
            <a:r>
              <a:rPr lang="ar-LB" dirty="0"/>
              <a:t>ْـ</a:t>
            </a:r>
            <a:r>
              <a:rPr lang="ar-KW" dirty="0"/>
              <a:t>يّ</a:t>
            </a:r>
            <a:r>
              <a:rPr lang="ar-LB" dirty="0"/>
              <a:t>ـ</a:t>
            </a:r>
            <a:r>
              <a:rPr lang="ar-KW" dirty="0"/>
              <a:t>ي ع</a:t>
            </a:r>
            <a:r>
              <a:rPr lang="ar-LB" dirty="0"/>
              <a:t>ِـ</a:t>
            </a:r>
            <a:r>
              <a:rPr lang="ar-KW" dirty="0"/>
              <a:t>ي</a:t>
            </a:r>
            <a:r>
              <a:rPr lang="ar-LB" dirty="0"/>
              <a:t>ـ</a:t>
            </a:r>
            <a:r>
              <a:rPr lang="ar-KW" dirty="0"/>
              <a:t>د</a:t>
            </a:r>
            <a:r>
              <a:rPr lang="ar-LB" dirty="0"/>
              <a:t>ْ</a:t>
            </a:r>
            <a:r>
              <a:rPr lang="ar-KW" dirty="0"/>
              <a:t> أن</a:t>
            </a:r>
            <a:r>
              <a:rPr lang="ar-LB" dirty="0"/>
              <a:t>ـ</a:t>
            </a:r>
            <a:r>
              <a:rPr lang="ar-KW" dirty="0"/>
              <a:t>ا ك</a:t>
            </a:r>
            <a:r>
              <a:rPr lang="ar-LB" dirty="0"/>
              <a:t>ْـ</a:t>
            </a:r>
            <a:r>
              <a:rPr lang="ar-KW" dirty="0"/>
              <a:t>ت</a:t>
            </a:r>
            <a:r>
              <a:rPr lang="ar-LB" dirty="0"/>
              <a:t>ِـ</a:t>
            </a:r>
            <a:r>
              <a:rPr lang="ar-KW" dirty="0"/>
              <a:t>ي</a:t>
            </a:r>
            <a:r>
              <a:rPr lang="ar-LB" dirty="0"/>
              <a:t>ـ</a:t>
            </a:r>
            <a:r>
              <a:rPr lang="ar-KW" dirty="0"/>
              <a:t>ر</a:t>
            </a:r>
            <a:r>
              <a:rPr lang="ar-LB" dirty="0"/>
              <a:t>ْ</a:t>
            </a:r>
            <a:r>
              <a:rPr lang="ar-KW" dirty="0"/>
              <a:t> س</a:t>
            </a:r>
            <a:r>
              <a:rPr lang="ar-LB" dirty="0"/>
              <a:t>َـ</a:t>
            </a:r>
            <a:r>
              <a:rPr lang="ar-KW" dirty="0"/>
              <a:t>ع</a:t>
            </a:r>
            <a:r>
              <a:rPr lang="ar-LB" dirty="0"/>
              <a:t>ـ</a:t>
            </a:r>
            <a:r>
              <a:rPr lang="ar-KW" dirty="0"/>
              <a:t>ي</a:t>
            </a:r>
            <a:r>
              <a:rPr lang="ar-LB" dirty="0"/>
              <a:t>ـ</a:t>
            </a:r>
            <a:r>
              <a:rPr lang="ar-KW" dirty="0"/>
              <a:t>د</a:t>
            </a:r>
            <a:r>
              <a:rPr lang="ar-LB" dirty="0"/>
              <a:t>ْ</a:t>
            </a:r>
            <a:br>
              <a:rPr lang="ar-KW" dirty="0"/>
            </a:br>
            <a:r>
              <a:rPr lang="ar-KW" dirty="0"/>
              <a:t>الر</a:t>
            </a:r>
            <a:r>
              <a:rPr lang="ar-LB" dirty="0"/>
              <a:t>َّ</a:t>
            </a:r>
            <a:r>
              <a:rPr lang="ar-KW" dirty="0"/>
              <a:t>ب</a:t>
            </a:r>
            <a:r>
              <a:rPr lang="ar-LB" dirty="0"/>
              <a:t>ْ</a:t>
            </a:r>
            <a:r>
              <a:rPr lang="ar-KW" dirty="0"/>
              <a:t> ع</a:t>
            </a:r>
            <a:r>
              <a:rPr lang="ar-LB" dirty="0"/>
              <a:t>َ</a:t>
            </a:r>
            <a:r>
              <a:rPr lang="ar-KW" dirty="0"/>
              <a:t>طاني ن</a:t>
            </a:r>
            <a:r>
              <a:rPr lang="ar-LB" dirty="0"/>
              <a:t>ْ</a:t>
            </a:r>
            <a:r>
              <a:rPr lang="ar-KW" dirty="0"/>
              <a:t>ه</a:t>
            </a:r>
            <a:r>
              <a:rPr lang="ar-LB" dirty="0"/>
              <a:t>َ</a:t>
            </a:r>
            <a:r>
              <a:rPr lang="ar-KW" dirty="0"/>
              <a:t>ار</a:t>
            </a:r>
            <a:r>
              <a:rPr lang="ar-LB" dirty="0"/>
              <a:t>ْ</a:t>
            </a:r>
            <a:r>
              <a:rPr lang="ar-KW" dirty="0"/>
              <a:t> ه</a:t>
            </a:r>
            <a:r>
              <a:rPr lang="ar-LB" dirty="0"/>
              <a:t>َ</a:t>
            </a:r>
            <a:r>
              <a:rPr lang="ar-KW" dirty="0"/>
              <a:t>دان</a:t>
            </a:r>
            <a:r>
              <a:rPr lang="ar-LB" dirty="0"/>
              <a:t>ْ</a:t>
            </a:r>
            <a:r>
              <a:rPr lang="ar-KW" dirty="0"/>
              <a:t>ي ت</a:t>
            </a:r>
            <a:r>
              <a:rPr lang="ar-LB" dirty="0"/>
              <a:t>َ</a:t>
            </a:r>
            <a:r>
              <a:rPr lang="ar-KW" dirty="0"/>
              <a:t>م</a:t>
            </a:r>
            <a:r>
              <a:rPr lang="ar-LB" dirty="0"/>
              <a:t>َ</a:t>
            </a:r>
            <a:r>
              <a:rPr lang="ar-KW" dirty="0"/>
              <a:t>ا ك</a:t>
            </a:r>
            <a:r>
              <a:rPr lang="ar-LB" dirty="0"/>
              <a:t>ُ</a:t>
            </a:r>
            <a:r>
              <a:rPr lang="ar-KW" dirty="0"/>
              <a:t>ون</a:t>
            </a:r>
            <a:r>
              <a:rPr lang="ar-LB" dirty="0"/>
              <a:t>ْ</a:t>
            </a:r>
            <a:r>
              <a:rPr lang="ar-KW" dirty="0"/>
              <a:t> ع</a:t>
            </a:r>
            <a:r>
              <a:rPr lang="ar-LB" dirty="0"/>
              <a:t>َ</a:t>
            </a:r>
            <a:r>
              <a:rPr lang="ar-KW" dirty="0"/>
              <a:t>نه ب</a:t>
            </a:r>
            <a:r>
              <a:rPr lang="ar-LB" dirty="0"/>
              <a:t>ْ</a:t>
            </a:r>
            <a:r>
              <a:rPr lang="ar-KW" dirty="0"/>
              <a:t>ع</a:t>
            </a:r>
            <a:r>
              <a:rPr lang="ar-LB" dirty="0"/>
              <a:t>ِـ</a:t>
            </a:r>
            <a:r>
              <a:rPr lang="ar-KW" dirty="0"/>
              <a:t>ي</a:t>
            </a:r>
            <a:r>
              <a:rPr lang="ar-LB" dirty="0"/>
              <a:t>ـ</a:t>
            </a:r>
            <a:r>
              <a:rPr lang="ar-KW" dirty="0"/>
              <a:t>د</a:t>
            </a:r>
            <a:r>
              <a:rPr lang="ar-LB" dirty="0"/>
              <a:t>ْ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I am happy to have a new day to celebrate </a:t>
            </a:r>
          </a:p>
          <a:p>
            <a:r>
              <a:rPr lang="en-US" dirty="0"/>
              <a:t>What the Lord gifted me: another chance to be close to Him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Yawm</a:t>
            </a:r>
            <a:r>
              <a:rPr lang="en-US" dirty="0"/>
              <a:t> </a:t>
            </a:r>
            <a:r>
              <a:rPr lang="en-US" dirty="0" err="1"/>
              <a:t>Jdīd</a:t>
            </a:r>
            <a:r>
              <a:rPr lang="en-US" dirty="0"/>
              <a:t> </a:t>
            </a:r>
            <a:r>
              <a:rPr lang="en-US" dirty="0" err="1"/>
              <a:t>Dinyī</a:t>
            </a:r>
            <a:r>
              <a:rPr lang="en-US" dirty="0"/>
              <a:t> `</a:t>
            </a:r>
            <a:r>
              <a:rPr lang="en-US" dirty="0" err="1"/>
              <a:t>Īd</a:t>
            </a:r>
            <a:r>
              <a:rPr lang="en-US" dirty="0"/>
              <a:t> ‘</a:t>
            </a:r>
            <a:r>
              <a:rPr lang="en-US" dirty="0" err="1"/>
              <a:t>anā</a:t>
            </a:r>
            <a:r>
              <a:rPr lang="en-US" dirty="0"/>
              <a:t> </a:t>
            </a:r>
            <a:r>
              <a:rPr lang="en-US" dirty="0" err="1"/>
              <a:t>Ktīr</a:t>
            </a:r>
            <a:r>
              <a:rPr lang="en-US" dirty="0"/>
              <a:t> </a:t>
            </a:r>
            <a:r>
              <a:rPr lang="en-US" dirty="0" err="1"/>
              <a:t>sa`īd</a:t>
            </a:r>
            <a:endParaRPr lang="en-US" dirty="0"/>
          </a:p>
          <a:p>
            <a:r>
              <a:rPr lang="en-US" dirty="0"/>
              <a:t>Rabb `</a:t>
            </a:r>
            <a:r>
              <a:rPr lang="en-US" dirty="0" err="1"/>
              <a:t>Aṭānī</a:t>
            </a:r>
            <a:r>
              <a:rPr lang="en-US" dirty="0"/>
              <a:t> </a:t>
            </a:r>
            <a:r>
              <a:rPr lang="en-US" dirty="0" err="1"/>
              <a:t>Nhār</a:t>
            </a:r>
            <a:r>
              <a:rPr lang="en-US" dirty="0"/>
              <a:t> </a:t>
            </a:r>
            <a:r>
              <a:rPr lang="en-US" dirty="0" err="1"/>
              <a:t>Hadānī</a:t>
            </a:r>
            <a:r>
              <a:rPr lang="en-US" dirty="0"/>
              <a:t> </a:t>
            </a:r>
            <a:r>
              <a:rPr lang="en-US" dirty="0" err="1"/>
              <a:t>tamā</a:t>
            </a:r>
            <a:r>
              <a:rPr lang="en-US" dirty="0"/>
              <a:t> </a:t>
            </a:r>
            <a:r>
              <a:rPr lang="en-US" dirty="0" err="1"/>
              <a:t>Kūn</a:t>
            </a:r>
            <a:r>
              <a:rPr lang="en-US" dirty="0"/>
              <a:t> `</a:t>
            </a:r>
            <a:r>
              <a:rPr lang="en-US" dirty="0" err="1"/>
              <a:t>Annū</a:t>
            </a:r>
            <a:r>
              <a:rPr lang="en-US" dirty="0"/>
              <a:t> </a:t>
            </a:r>
            <a:r>
              <a:rPr lang="en-US" dirty="0" err="1"/>
              <a:t>B`īd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4863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F8FB79-6A9C-B83E-DD27-5E5299C962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1A3A47-7FAA-95B3-3551-21DC43E3F6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ي</a:t>
            </a:r>
            <a:r>
              <a:rPr lang="ar-LB" dirty="0"/>
              <a:t>َـ</a:t>
            </a:r>
            <a:r>
              <a:rPr lang="ar-KW" dirty="0"/>
              <a:t>و</a:t>
            </a:r>
            <a:r>
              <a:rPr lang="ar-LB" dirty="0"/>
              <a:t>ْ</a:t>
            </a:r>
            <a:r>
              <a:rPr lang="ar-KW" dirty="0"/>
              <a:t>م ج</a:t>
            </a:r>
            <a:r>
              <a:rPr lang="ar-LB" dirty="0"/>
              <a:t>ْـ</a:t>
            </a:r>
            <a:r>
              <a:rPr lang="ar-KW" dirty="0"/>
              <a:t>د</a:t>
            </a:r>
            <a:r>
              <a:rPr lang="ar-LB" dirty="0"/>
              <a:t>ِ</a:t>
            </a:r>
            <a:r>
              <a:rPr lang="ar-KW" dirty="0"/>
              <a:t>ي</a:t>
            </a:r>
            <a:r>
              <a:rPr lang="ar-LB" dirty="0"/>
              <a:t>ـ</a:t>
            </a:r>
            <a:r>
              <a:rPr lang="ar-KW" dirty="0"/>
              <a:t>د</a:t>
            </a:r>
            <a:r>
              <a:rPr lang="ar-LB" dirty="0"/>
              <a:t>ْ</a:t>
            </a:r>
            <a:r>
              <a:rPr lang="ar-KW" dirty="0"/>
              <a:t> ال</a:t>
            </a:r>
            <a:r>
              <a:rPr lang="ar-LB" dirty="0"/>
              <a:t>ـ</a:t>
            </a:r>
            <a:r>
              <a:rPr lang="ar-KW" dirty="0"/>
              <a:t>د</a:t>
            </a:r>
            <a:r>
              <a:rPr lang="ar-LB" dirty="0"/>
              <a:t>ِ</a:t>
            </a:r>
            <a:r>
              <a:rPr lang="ar-KW" dirty="0"/>
              <a:t>ن</a:t>
            </a:r>
            <a:r>
              <a:rPr lang="ar-LB" dirty="0"/>
              <a:t>ْـ</a:t>
            </a:r>
            <a:r>
              <a:rPr lang="ar-KW" dirty="0"/>
              <a:t>يّ</a:t>
            </a:r>
            <a:r>
              <a:rPr lang="ar-LB" dirty="0"/>
              <a:t>ـ</a:t>
            </a:r>
            <a:r>
              <a:rPr lang="ar-KW" dirty="0"/>
              <a:t>ي ع</a:t>
            </a:r>
            <a:r>
              <a:rPr lang="ar-LB" dirty="0"/>
              <a:t>ِـ</a:t>
            </a:r>
            <a:r>
              <a:rPr lang="ar-KW" dirty="0"/>
              <a:t>ي</a:t>
            </a:r>
            <a:r>
              <a:rPr lang="ar-LB" dirty="0"/>
              <a:t>ـ</a:t>
            </a:r>
            <a:r>
              <a:rPr lang="ar-KW" dirty="0"/>
              <a:t>د</a:t>
            </a:r>
            <a:r>
              <a:rPr lang="ar-LB" dirty="0"/>
              <a:t>ْ</a:t>
            </a:r>
            <a:r>
              <a:rPr lang="ar-KW" dirty="0"/>
              <a:t> أن</a:t>
            </a:r>
            <a:r>
              <a:rPr lang="ar-LB" dirty="0"/>
              <a:t>ـ</a:t>
            </a:r>
            <a:r>
              <a:rPr lang="ar-KW" dirty="0"/>
              <a:t>ا ك</a:t>
            </a:r>
            <a:r>
              <a:rPr lang="ar-LB" dirty="0"/>
              <a:t>ْـ</a:t>
            </a:r>
            <a:r>
              <a:rPr lang="ar-KW" dirty="0"/>
              <a:t>ت</a:t>
            </a:r>
            <a:r>
              <a:rPr lang="ar-LB" dirty="0"/>
              <a:t>ِـ</a:t>
            </a:r>
            <a:r>
              <a:rPr lang="ar-KW" dirty="0"/>
              <a:t>ي</a:t>
            </a:r>
            <a:r>
              <a:rPr lang="ar-LB" dirty="0"/>
              <a:t>ـ</a:t>
            </a:r>
            <a:r>
              <a:rPr lang="ar-KW" dirty="0"/>
              <a:t>ر</a:t>
            </a:r>
            <a:r>
              <a:rPr lang="ar-LB" dirty="0"/>
              <a:t>ْ</a:t>
            </a:r>
            <a:r>
              <a:rPr lang="ar-KW" dirty="0"/>
              <a:t> س</a:t>
            </a:r>
            <a:r>
              <a:rPr lang="ar-LB" dirty="0"/>
              <a:t>َـ</a:t>
            </a:r>
            <a:r>
              <a:rPr lang="ar-KW" dirty="0"/>
              <a:t>ع</a:t>
            </a:r>
            <a:r>
              <a:rPr lang="ar-LB" dirty="0"/>
              <a:t>ـ</a:t>
            </a:r>
            <a:r>
              <a:rPr lang="ar-KW" dirty="0"/>
              <a:t>ي</a:t>
            </a:r>
            <a:r>
              <a:rPr lang="ar-LB" dirty="0"/>
              <a:t>ـ</a:t>
            </a:r>
            <a:r>
              <a:rPr lang="ar-KW" dirty="0"/>
              <a:t>د</a:t>
            </a:r>
            <a:r>
              <a:rPr lang="ar-LB" dirty="0"/>
              <a:t>ْ</a:t>
            </a:r>
            <a:br>
              <a:rPr lang="ar-KW" dirty="0"/>
            </a:br>
            <a:r>
              <a:rPr lang="ar-KW" dirty="0"/>
              <a:t>الر</a:t>
            </a:r>
            <a:r>
              <a:rPr lang="ar-LB" dirty="0"/>
              <a:t>َّ</a:t>
            </a:r>
            <a:r>
              <a:rPr lang="ar-KW" dirty="0"/>
              <a:t>ب</a:t>
            </a:r>
            <a:r>
              <a:rPr lang="ar-LB" dirty="0"/>
              <a:t>ْ</a:t>
            </a:r>
            <a:r>
              <a:rPr lang="ar-KW" dirty="0"/>
              <a:t> ع</a:t>
            </a:r>
            <a:r>
              <a:rPr lang="ar-LB" dirty="0"/>
              <a:t>َ</a:t>
            </a:r>
            <a:r>
              <a:rPr lang="ar-KW" dirty="0"/>
              <a:t>طاني ن</a:t>
            </a:r>
            <a:r>
              <a:rPr lang="ar-LB" dirty="0"/>
              <a:t>ْ</a:t>
            </a:r>
            <a:r>
              <a:rPr lang="ar-KW" dirty="0"/>
              <a:t>ه</a:t>
            </a:r>
            <a:r>
              <a:rPr lang="ar-LB" dirty="0"/>
              <a:t>َ</a:t>
            </a:r>
            <a:r>
              <a:rPr lang="ar-KW" dirty="0"/>
              <a:t>ار</a:t>
            </a:r>
            <a:r>
              <a:rPr lang="ar-LB" dirty="0"/>
              <a:t>ْ</a:t>
            </a:r>
            <a:r>
              <a:rPr lang="ar-KW" dirty="0"/>
              <a:t> ه</a:t>
            </a:r>
            <a:r>
              <a:rPr lang="ar-LB" dirty="0"/>
              <a:t>َ</a:t>
            </a:r>
            <a:r>
              <a:rPr lang="ar-KW" dirty="0"/>
              <a:t>دان</a:t>
            </a:r>
            <a:r>
              <a:rPr lang="ar-LB" dirty="0"/>
              <a:t>ْ</a:t>
            </a:r>
            <a:r>
              <a:rPr lang="ar-KW" dirty="0"/>
              <a:t>ي ت</a:t>
            </a:r>
            <a:r>
              <a:rPr lang="ar-LB" dirty="0"/>
              <a:t>َ</a:t>
            </a:r>
            <a:r>
              <a:rPr lang="ar-KW" dirty="0"/>
              <a:t>م</a:t>
            </a:r>
            <a:r>
              <a:rPr lang="ar-LB" dirty="0"/>
              <a:t>َ</a:t>
            </a:r>
            <a:r>
              <a:rPr lang="ar-KW" dirty="0"/>
              <a:t>ا ك</a:t>
            </a:r>
            <a:r>
              <a:rPr lang="ar-LB" dirty="0"/>
              <a:t>ُ</a:t>
            </a:r>
            <a:r>
              <a:rPr lang="ar-KW" dirty="0"/>
              <a:t>ون</a:t>
            </a:r>
            <a:r>
              <a:rPr lang="ar-LB" dirty="0"/>
              <a:t>ْ</a:t>
            </a:r>
            <a:r>
              <a:rPr lang="ar-KW" dirty="0"/>
              <a:t> ع</a:t>
            </a:r>
            <a:r>
              <a:rPr lang="ar-LB" dirty="0"/>
              <a:t>َ</a:t>
            </a:r>
            <a:r>
              <a:rPr lang="ar-KW" dirty="0"/>
              <a:t>نه ب</a:t>
            </a:r>
            <a:r>
              <a:rPr lang="ar-LB" dirty="0"/>
              <a:t>ْ</a:t>
            </a:r>
            <a:r>
              <a:rPr lang="ar-KW" dirty="0"/>
              <a:t>ع</a:t>
            </a:r>
            <a:r>
              <a:rPr lang="ar-LB" dirty="0"/>
              <a:t>ِـ</a:t>
            </a:r>
            <a:r>
              <a:rPr lang="ar-KW" dirty="0"/>
              <a:t>ي</a:t>
            </a:r>
            <a:r>
              <a:rPr lang="ar-LB" dirty="0"/>
              <a:t>ـ</a:t>
            </a:r>
            <a:r>
              <a:rPr lang="ar-KW" dirty="0"/>
              <a:t>د</a:t>
            </a:r>
            <a:r>
              <a:rPr lang="ar-LB" dirty="0"/>
              <a:t>ْ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01C4ABA-4256-3A55-2C5D-4733A728302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I am happy to have a new day to celebrate </a:t>
            </a:r>
          </a:p>
          <a:p>
            <a:r>
              <a:rPr lang="en-US" dirty="0"/>
              <a:t>What the Lord gifted me: another chance to be close to Him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45ECF50-6D0F-6D37-5E6C-73BADB441FE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Yawm</a:t>
            </a:r>
            <a:r>
              <a:rPr lang="en-US" dirty="0"/>
              <a:t> </a:t>
            </a:r>
            <a:r>
              <a:rPr lang="en-US" dirty="0" err="1"/>
              <a:t>Jdīd</a:t>
            </a:r>
            <a:r>
              <a:rPr lang="en-US" dirty="0"/>
              <a:t> </a:t>
            </a:r>
            <a:r>
              <a:rPr lang="en-US" dirty="0" err="1"/>
              <a:t>Dinyī</a:t>
            </a:r>
            <a:r>
              <a:rPr lang="en-US" dirty="0"/>
              <a:t> `</a:t>
            </a:r>
            <a:r>
              <a:rPr lang="en-US" dirty="0" err="1"/>
              <a:t>Īd</a:t>
            </a:r>
            <a:r>
              <a:rPr lang="en-US" dirty="0"/>
              <a:t> ‘</a:t>
            </a:r>
            <a:r>
              <a:rPr lang="en-US" dirty="0" err="1"/>
              <a:t>anā</a:t>
            </a:r>
            <a:r>
              <a:rPr lang="en-US" dirty="0"/>
              <a:t> </a:t>
            </a:r>
            <a:r>
              <a:rPr lang="en-US" dirty="0" err="1"/>
              <a:t>Ktīr</a:t>
            </a:r>
            <a:r>
              <a:rPr lang="en-US" dirty="0"/>
              <a:t> </a:t>
            </a:r>
            <a:r>
              <a:rPr lang="en-US" dirty="0" err="1"/>
              <a:t>sa`īd</a:t>
            </a:r>
            <a:endParaRPr lang="en-US" dirty="0"/>
          </a:p>
          <a:p>
            <a:r>
              <a:rPr lang="en-US" dirty="0"/>
              <a:t>Rabb `</a:t>
            </a:r>
            <a:r>
              <a:rPr lang="en-US" dirty="0" err="1"/>
              <a:t>Aṭānī</a:t>
            </a:r>
            <a:r>
              <a:rPr lang="en-US" dirty="0"/>
              <a:t> </a:t>
            </a:r>
            <a:r>
              <a:rPr lang="en-US" dirty="0" err="1"/>
              <a:t>Nhār</a:t>
            </a:r>
            <a:r>
              <a:rPr lang="en-US" dirty="0"/>
              <a:t> </a:t>
            </a:r>
            <a:r>
              <a:rPr lang="en-US" dirty="0" err="1"/>
              <a:t>Hadānī</a:t>
            </a:r>
            <a:r>
              <a:rPr lang="en-US" dirty="0"/>
              <a:t> </a:t>
            </a:r>
            <a:r>
              <a:rPr lang="en-US" dirty="0" err="1"/>
              <a:t>tamā</a:t>
            </a:r>
            <a:r>
              <a:rPr lang="en-US" dirty="0"/>
              <a:t> </a:t>
            </a:r>
            <a:r>
              <a:rPr lang="en-US" dirty="0" err="1"/>
              <a:t>Kūn</a:t>
            </a:r>
            <a:r>
              <a:rPr lang="en-US" dirty="0"/>
              <a:t> `</a:t>
            </a:r>
            <a:r>
              <a:rPr lang="en-US" dirty="0" err="1"/>
              <a:t>Annū</a:t>
            </a:r>
            <a:r>
              <a:rPr lang="en-US" dirty="0"/>
              <a:t> </a:t>
            </a:r>
            <a:r>
              <a:rPr lang="en-US" dirty="0" err="1"/>
              <a:t>B`īd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8261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0A2A1B-79CD-E341-81C5-8E0E7892F8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364419-4A78-7DC1-D8C1-9C97D3DE06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لأ</a:t>
            </a:r>
            <a:r>
              <a:rPr lang="ar-LB" dirty="0"/>
              <a:t>َ</a:t>
            </a:r>
            <a:r>
              <a:rPr lang="ar-KW" dirty="0"/>
              <a:t>ن</a:t>
            </a:r>
            <a:r>
              <a:rPr lang="ar-LB" dirty="0"/>
              <a:t>ُ</a:t>
            </a:r>
            <a:r>
              <a:rPr lang="ar-KW" dirty="0"/>
              <a:t>ه ي</a:t>
            </a:r>
            <a:r>
              <a:rPr lang="ar-LB" dirty="0"/>
              <a:t>َ</a:t>
            </a:r>
            <a:r>
              <a:rPr lang="ar-KW" dirty="0"/>
              <a:t>سوع</a:t>
            </a:r>
            <a:r>
              <a:rPr lang="ar-LB" dirty="0"/>
              <a:t>ْ</a:t>
            </a:r>
            <a:r>
              <a:rPr lang="ar-KW" dirty="0"/>
              <a:t> ه</a:t>
            </a:r>
            <a:r>
              <a:rPr lang="ar-LB" dirty="0"/>
              <a:t>ُ</a:t>
            </a:r>
            <a:r>
              <a:rPr lang="ar-KW" dirty="0"/>
              <a:t>و</a:t>
            </a:r>
            <a:r>
              <a:rPr lang="ar-LB" dirty="0"/>
              <a:t>ِ</a:t>
            </a:r>
            <a:r>
              <a:rPr lang="ar-KW" dirty="0"/>
              <a:t> ال ط ر ي ق </a:t>
            </a:r>
            <a:br>
              <a:rPr lang="en-US" dirty="0"/>
            </a:br>
            <a:r>
              <a:rPr lang="ar-KW" dirty="0"/>
              <a:t>ه</a:t>
            </a:r>
            <a:r>
              <a:rPr lang="ar-LB" dirty="0"/>
              <a:t>ُــ</a:t>
            </a:r>
            <a:r>
              <a:rPr lang="ar-KW" dirty="0"/>
              <a:t>و</a:t>
            </a:r>
            <a:r>
              <a:rPr lang="ar-LB" dirty="0"/>
              <a:t>ِ</a:t>
            </a:r>
            <a:r>
              <a:rPr lang="ar-KW" dirty="0"/>
              <a:t> ال</a:t>
            </a:r>
            <a:r>
              <a:rPr lang="ar-LB" dirty="0"/>
              <a:t>ــ</a:t>
            </a:r>
            <a:r>
              <a:rPr lang="ar-KW" dirty="0"/>
              <a:t>ط</a:t>
            </a:r>
            <a:r>
              <a:rPr lang="ar-LB" dirty="0"/>
              <a:t>َــ</a:t>
            </a:r>
            <a:r>
              <a:rPr lang="ar-KW" dirty="0"/>
              <a:t>ري</a:t>
            </a:r>
            <a:r>
              <a:rPr lang="ar-LB" dirty="0"/>
              <a:t>ـــ</a:t>
            </a:r>
            <a:r>
              <a:rPr lang="ar-KW" dirty="0"/>
              <a:t>ق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91AB76F-8A06-5158-6D9A-FE044EB1788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Because Jesus is the </a:t>
            </a:r>
            <a:r>
              <a:rPr lang="en-US" b="1" dirty="0"/>
              <a:t>W A Y</a:t>
            </a:r>
            <a:r>
              <a:rPr lang="en-US" dirty="0"/>
              <a:t>, He is the way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49B60EF-AC2E-F9C6-1371-B7BA7405A1E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Li ‘</a:t>
            </a:r>
            <a:r>
              <a:rPr lang="en-US" dirty="0" err="1"/>
              <a:t>Anū</a:t>
            </a:r>
            <a:r>
              <a:rPr lang="en-US" dirty="0"/>
              <a:t> </a:t>
            </a:r>
            <a:r>
              <a:rPr lang="en-US" dirty="0" err="1"/>
              <a:t>Yassū</a:t>
            </a:r>
            <a:r>
              <a:rPr lang="en-US" dirty="0"/>
              <a:t>` </a:t>
            </a:r>
            <a:r>
              <a:rPr lang="en-US" dirty="0" err="1"/>
              <a:t>Huwwi</a:t>
            </a:r>
            <a:r>
              <a:rPr lang="en-US" dirty="0"/>
              <a:t> L </a:t>
            </a:r>
            <a:r>
              <a:rPr lang="en-US" dirty="0" err="1"/>
              <a:t>Ṭa</a:t>
            </a:r>
            <a:r>
              <a:rPr lang="en-US" dirty="0"/>
              <a:t> Re Ye </a:t>
            </a:r>
            <a:r>
              <a:rPr lang="en-US" dirty="0" err="1"/>
              <a:t>Te</a:t>
            </a:r>
            <a:endParaRPr lang="en-US" dirty="0"/>
          </a:p>
          <a:p>
            <a:r>
              <a:rPr lang="en-US" dirty="0" err="1"/>
              <a:t>Huwwi</a:t>
            </a:r>
            <a:r>
              <a:rPr lang="en-US" dirty="0"/>
              <a:t> </a:t>
            </a:r>
            <a:r>
              <a:rPr lang="en-US" dirty="0" err="1"/>
              <a:t>Ṭṭarī</a:t>
            </a:r>
            <a:r>
              <a:rPr lang="en-US" dirty="0"/>
              <a:t>’</a:t>
            </a:r>
          </a:p>
        </p:txBody>
      </p:sp>
    </p:spTree>
    <p:extLst>
      <p:ext uri="{BB962C8B-B14F-4D97-AF65-F5344CB8AC3E}">
        <p14:creationId xmlns:p14="http://schemas.microsoft.com/office/powerpoint/2010/main" val="1977044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9DC632-FA56-03CC-CF8A-954349609A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579AB6-00F3-6BFB-2609-B965AEC078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SA" dirty="0"/>
              <a:t>لأ</a:t>
            </a:r>
            <a:r>
              <a:rPr lang="ar-LB" dirty="0"/>
              <a:t>َ</a:t>
            </a:r>
            <a:r>
              <a:rPr lang="ar-SA" dirty="0"/>
              <a:t>ن</a:t>
            </a:r>
            <a:r>
              <a:rPr lang="ar-LB" dirty="0"/>
              <a:t>ُ</a:t>
            </a:r>
            <a:r>
              <a:rPr lang="ar-SA" dirty="0"/>
              <a:t>ه ي</a:t>
            </a:r>
            <a:r>
              <a:rPr lang="ar-LB" dirty="0"/>
              <a:t>َ</a:t>
            </a:r>
            <a:r>
              <a:rPr lang="ar-SA" dirty="0"/>
              <a:t>سوع الم</a:t>
            </a:r>
            <a:r>
              <a:rPr lang="ar-LB" dirty="0"/>
              <a:t>َ</a:t>
            </a:r>
            <a:r>
              <a:rPr lang="ar-SA" dirty="0"/>
              <a:t>سيح</a:t>
            </a:r>
            <a:r>
              <a:rPr lang="ar-LB" dirty="0"/>
              <a:t>ْ</a:t>
            </a:r>
            <a:r>
              <a:rPr lang="ar-SA" dirty="0"/>
              <a:t> ه</a:t>
            </a:r>
            <a:r>
              <a:rPr lang="ar-LB" dirty="0"/>
              <a:t>ُ</a:t>
            </a:r>
            <a:r>
              <a:rPr lang="ar-SA" dirty="0"/>
              <a:t>و</a:t>
            </a:r>
            <a:r>
              <a:rPr lang="ar-LB" dirty="0"/>
              <a:t>ِ</a:t>
            </a:r>
            <a:r>
              <a:rPr lang="ar-SA" dirty="0"/>
              <a:t> ال ح ق </a:t>
            </a:r>
            <a:br>
              <a:rPr lang="en-US" dirty="0"/>
            </a:br>
            <a:r>
              <a:rPr lang="ar-SA" dirty="0"/>
              <a:t>ه</a:t>
            </a:r>
            <a:r>
              <a:rPr lang="ar-LB" dirty="0"/>
              <a:t>ُــ</a:t>
            </a:r>
            <a:r>
              <a:rPr lang="ar-SA" dirty="0"/>
              <a:t>و</a:t>
            </a:r>
            <a:r>
              <a:rPr lang="ar-LB" dirty="0"/>
              <a:t>ِ</a:t>
            </a:r>
            <a:r>
              <a:rPr lang="ar-SA" dirty="0"/>
              <a:t> ال</a:t>
            </a:r>
            <a:r>
              <a:rPr lang="ar-LB" dirty="0"/>
              <a:t>ــ</a:t>
            </a:r>
            <a:r>
              <a:rPr lang="ar-SA" dirty="0"/>
              <a:t>ح</a:t>
            </a:r>
            <a:r>
              <a:rPr lang="ar-LB" dirty="0"/>
              <a:t>َــ</a:t>
            </a:r>
            <a:r>
              <a:rPr lang="ar-SA" dirty="0"/>
              <a:t>ق</a:t>
            </a:r>
            <a:r>
              <a:rPr lang="ar-LB" dirty="0"/>
              <a:t>ْ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DF006B-B3E2-8C44-106E-AAEF3CEFF9D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Because Jesus Christ is the </a:t>
            </a:r>
            <a:r>
              <a:rPr lang="en-US" b="1" dirty="0"/>
              <a:t>T R U T H</a:t>
            </a:r>
            <a:r>
              <a:rPr lang="en-US" dirty="0"/>
              <a:t>, He is the truth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932FB8-7388-3D6B-6E6B-280568905B9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Li ’</a:t>
            </a:r>
            <a:r>
              <a:rPr lang="en-US" dirty="0" err="1"/>
              <a:t>Annū</a:t>
            </a:r>
            <a:r>
              <a:rPr lang="en-US" dirty="0"/>
              <a:t> </a:t>
            </a:r>
            <a:r>
              <a:rPr lang="en-US" dirty="0" err="1"/>
              <a:t>Yassū`eL</a:t>
            </a:r>
            <a:r>
              <a:rPr lang="en-US" dirty="0"/>
              <a:t> </a:t>
            </a:r>
            <a:r>
              <a:rPr lang="en-US" dirty="0" err="1"/>
              <a:t>Massiḥ</a:t>
            </a:r>
            <a:r>
              <a:rPr lang="en-US" dirty="0"/>
              <a:t> </a:t>
            </a:r>
            <a:r>
              <a:rPr lang="en-US" dirty="0" err="1"/>
              <a:t>huwwi</a:t>
            </a:r>
            <a:r>
              <a:rPr lang="en-US" dirty="0"/>
              <a:t> El </a:t>
            </a:r>
            <a:r>
              <a:rPr lang="en-US" dirty="0" err="1"/>
              <a:t>Ḥe</a:t>
            </a:r>
            <a:r>
              <a:rPr lang="en-US" dirty="0"/>
              <a:t> </a:t>
            </a:r>
            <a:r>
              <a:rPr lang="en-US" dirty="0" err="1"/>
              <a:t>Qaf</a:t>
            </a:r>
            <a:endParaRPr lang="en-US" dirty="0"/>
          </a:p>
          <a:p>
            <a:r>
              <a:rPr lang="en-US" dirty="0" err="1"/>
              <a:t>HuwwiL</a:t>
            </a:r>
            <a:r>
              <a:rPr lang="en-US" dirty="0"/>
              <a:t> </a:t>
            </a:r>
            <a:r>
              <a:rPr lang="en-US" dirty="0" err="1"/>
              <a:t>Ḥa</a:t>
            </a:r>
            <a:r>
              <a:rPr lang="en-US" dirty="0"/>
              <a:t>’</a:t>
            </a:r>
          </a:p>
        </p:txBody>
      </p:sp>
    </p:spTree>
    <p:extLst>
      <p:ext uri="{BB962C8B-B14F-4D97-AF65-F5344CB8AC3E}">
        <p14:creationId xmlns:p14="http://schemas.microsoft.com/office/powerpoint/2010/main" val="3769650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A173A9-A81B-3815-5EC9-3839AF59A2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48978C-BC6C-B999-6D48-820841A793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SA" dirty="0"/>
              <a:t>لأ</a:t>
            </a:r>
            <a:r>
              <a:rPr lang="ar-LB" dirty="0"/>
              <a:t>َ</a:t>
            </a:r>
            <a:r>
              <a:rPr lang="ar-SA" dirty="0"/>
              <a:t>ن</a:t>
            </a:r>
            <a:r>
              <a:rPr lang="ar-LB" dirty="0"/>
              <a:t>ُ</a:t>
            </a:r>
            <a:r>
              <a:rPr lang="ar-SA" dirty="0"/>
              <a:t>ه ي</a:t>
            </a:r>
            <a:r>
              <a:rPr lang="ar-LB" dirty="0"/>
              <a:t>َ</a:t>
            </a:r>
            <a:r>
              <a:rPr lang="ar-SA" dirty="0"/>
              <a:t>سوع ه</a:t>
            </a:r>
            <a:r>
              <a:rPr lang="ar-LB" dirty="0"/>
              <a:t>ُ</a:t>
            </a:r>
            <a:r>
              <a:rPr lang="ar-SA" dirty="0"/>
              <a:t>و</a:t>
            </a:r>
            <a:r>
              <a:rPr lang="ar-LB" dirty="0"/>
              <a:t>ِ</a:t>
            </a:r>
            <a:r>
              <a:rPr lang="ar-SA" dirty="0"/>
              <a:t> ال ح ي ا ة </a:t>
            </a:r>
            <a:br>
              <a:rPr lang="en-US" dirty="0"/>
            </a:br>
            <a:r>
              <a:rPr lang="ar-SA" dirty="0"/>
              <a:t>ه</a:t>
            </a:r>
            <a:r>
              <a:rPr lang="ar-LB" dirty="0"/>
              <a:t>ُـــ</a:t>
            </a:r>
            <a:r>
              <a:rPr lang="ar-SA" dirty="0"/>
              <a:t>و</a:t>
            </a:r>
            <a:r>
              <a:rPr lang="ar-LB" dirty="0"/>
              <a:t>ِ</a:t>
            </a:r>
            <a:r>
              <a:rPr lang="ar-SA" dirty="0"/>
              <a:t> ال</a:t>
            </a:r>
            <a:r>
              <a:rPr lang="ar-LB" dirty="0"/>
              <a:t>ــ</a:t>
            </a:r>
            <a:r>
              <a:rPr lang="ar-SA" dirty="0"/>
              <a:t>ح</a:t>
            </a:r>
            <a:r>
              <a:rPr lang="ar-LB" dirty="0"/>
              <a:t>َــ</a:t>
            </a:r>
            <a:r>
              <a:rPr lang="ar-SA" dirty="0"/>
              <a:t>ي</a:t>
            </a:r>
            <a:r>
              <a:rPr lang="ar-LB" dirty="0"/>
              <a:t>ــ</a:t>
            </a:r>
            <a:r>
              <a:rPr lang="ar-SA" dirty="0"/>
              <a:t>اة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8194927-2F71-70FE-DC48-1EEB3747970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Because Jesus is the </a:t>
            </a:r>
            <a:r>
              <a:rPr lang="en-US" b="1" dirty="0"/>
              <a:t>L I F E</a:t>
            </a:r>
            <a:r>
              <a:rPr lang="en-US" dirty="0"/>
              <a:t>, He is the life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994D01-3D94-D81E-037B-D02D3DD155B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Li ‘</a:t>
            </a:r>
            <a:r>
              <a:rPr lang="en-US" dirty="0" err="1"/>
              <a:t>Annū</a:t>
            </a:r>
            <a:r>
              <a:rPr lang="en-US" dirty="0"/>
              <a:t> </a:t>
            </a:r>
            <a:r>
              <a:rPr lang="en-US" dirty="0" err="1"/>
              <a:t>Yassū</a:t>
            </a:r>
            <a:r>
              <a:rPr lang="en-US" dirty="0"/>
              <a:t>` </a:t>
            </a:r>
            <a:r>
              <a:rPr lang="en-US" dirty="0" err="1"/>
              <a:t>HuwwiL</a:t>
            </a:r>
            <a:r>
              <a:rPr lang="en-US" dirty="0"/>
              <a:t> </a:t>
            </a:r>
            <a:r>
              <a:rPr lang="en-US" dirty="0" err="1"/>
              <a:t>Ḥe</a:t>
            </a:r>
            <a:r>
              <a:rPr lang="en-US" dirty="0"/>
              <a:t> Ye ‘Alef </a:t>
            </a:r>
            <a:r>
              <a:rPr lang="en-US" dirty="0" err="1"/>
              <a:t>Te</a:t>
            </a:r>
            <a:endParaRPr lang="en-US" dirty="0"/>
          </a:p>
          <a:p>
            <a:r>
              <a:rPr lang="en-US" dirty="0" err="1"/>
              <a:t>HuwwiL</a:t>
            </a:r>
            <a:r>
              <a:rPr lang="en-US" dirty="0"/>
              <a:t> </a:t>
            </a:r>
            <a:r>
              <a:rPr lang="en-US" dirty="0" err="1"/>
              <a:t>Ḥayet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0887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BEBEB4-FB24-5113-6ED1-00C70F7DE3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80DA2B-0DF3-6E5D-6CEF-5B0166E725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SA" dirty="0"/>
              <a:t>ه</a:t>
            </a:r>
            <a:r>
              <a:rPr lang="ar-LB" dirty="0"/>
              <a:t>ُ</a:t>
            </a:r>
            <a:r>
              <a:rPr lang="ar-SA" dirty="0"/>
              <a:t>و</a:t>
            </a:r>
            <a:r>
              <a:rPr lang="ar-LB" dirty="0"/>
              <a:t>ِ</a:t>
            </a:r>
            <a:r>
              <a:rPr lang="ar-SA" dirty="0"/>
              <a:t> الط</a:t>
            </a:r>
            <a:r>
              <a:rPr lang="ar-LB" dirty="0"/>
              <a:t>َ</a:t>
            </a:r>
            <a:r>
              <a:rPr lang="ar-SA" dirty="0"/>
              <a:t>ر</a:t>
            </a:r>
            <a:r>
              <a:rPr lang="ar-LB" dirty="0"/>
              <a:t>ِ</a:t>
            </a:r>
            <a:r>
              <a:rPr lang="ar-SA" dirty="0"/>
              <a:t>يق</a:t>
            </a:r>
            <a:r>
              <a:rPr lang="ar-LB" dirty="0"/>
              <a:t>ْ</a:t>
            </a:r>
            <a:r>
              <a:rPr lang="ar-SA" dirty="0"/>
              <a:t> والح</a:t>
            </a:r>
            <a:r>
              <a:rPr lang="ar-LB" dirty="0"/>
              <a:t>َ</a:t>
            </a:r>
            <a:r>
              <a:rPr lang="ar-SA" dirty="0"/>
              <a:t>ق</a:t>
            </a:r>
            <a:r>
              <a:rPr lang="ar-LB" dirty="0"/>
              <a:t>ْ</a:t>
            </a:r>
            <a:r>
              <a:rPr lang="ar-SA" dirty="0"/>
              <a:t> والح</a:t>
            </a:r>
            <a:r>
              <a:rPr lang="ar-LB" dirty="0"/>
              <a:t>َ</a:t>
            </a:r>
            <a:r>
              <a:rPr lang="ar-SA" dirty="0"/>
              <a:t>ياة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D35882E-D3B7-BCF8-ABD8-3A57800C642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He is the way, the truth, and the life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FD84F17-D68A-A56B-FD32-11E69D4C099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Huwwi</a:t>
            </a:r>
            <a:r>
              <a:rPr lang="en-US" dirty="0"/>
              <a:t> </a:t>
            </a:r>
            <a:r>
              <a:rPr lang="en-US" dirty="0" err="1"/>
              <a:t>Ṭṭarī</a:t>
            </a:r>
            <a:r>
              <a:rPr lang="en-US" dirty="0"/>
              <a:t>’ </a:t>
            </a:r>
            <a:r>
              <a:rPr lang="en-US" dirty="0" err="1"/>
              <a:t>wiL</a:t>
            </a:r>
            <a:r>
              <a:rPr lang="en-US" dirty="0"/>
              <a:t> </a:t>
            </a:r>
            <a:r>
              <a:rPr lang="en-US" dirty="0" err="1"/>
              <a:t>Ḥa</a:t>
            </a:r>
            <a:r>
              <a:rPr lang="en-US" dirty="0"/>
              <a:t>’ </a:t>
            </a:r>
            <a:r>
              <a:rPr lang="en-US" dirty="0" err="1"/>
              <a:t>wil</a:t>
            </a:r>
            <a:r>
              <a:rPr lang="en-US" dirty="0"/>
              <a:t> </a:t>
            </a:r>
            <a:r>
              <a:rPr lang="en-US" dirty="0" err="1"/>
              <a:t>Ḥayet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5783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BFCED0-DAB3-AD74-BC48-EDAFFF8B8B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CC6EC5-B08C-1D51-85E8-A4FFAD58E6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SA" dirty="0"/>
              <a:t>ه</a:t>
            </a:r>
            <a:r>
              <a:rPr lang="ar-LB" dirty="0"/>
              <a:t>ُ</a:t>
            </a:r>
            <a:r>
              <a:rPr lang="ar-SA" dirty="0"/>
              <a:t>و</a:t>
            </a:r>
            <a:r>
              <a:rPr lang="ar-LB" dirty="0"/>
              <a:t>ِ</a:t>
            </a:r>
            <a:r>
              <a:rPr lang="ar-SA" dirty="0"/>
              <a:t> الط</a:t>
            </a:r>
            <a:r>
              <a:rPr lang="ar-LB" dirty="0"/>
              <a:t>َ</a:t>
            </a:r>
            <a:r>
              <a:rPr lang="ar-SA" dirty="0"/>
              <a:t>ر</a:t>
            </a:r>
            <a:r>
              <a:rPr lang="ar-LB" dirty="0"/>
              <a:t>ِ</a:t>
            </a:r>
            <a:r>
              <a:rPr lang="ar-SA" dirty="0"/>
              <a:t>يق</a:t>
            </a:r>
            <a:r>
              <a:rPr lang="ar-LB" dirty="0"/>
              <a:t>ْ</a:t>
            </a:r>
            <a:r>
              <a:rPr lang="ar-SA" dirty="0"/>
              <a:t> والح</a:t>
            </a:r>
            <a:r>
              <a:rPr lang="ar-LB" dirty="0"/>
              <a:t>َ</a:t>
            </a:r>
            <a:r>
              <a:rPr lang="ar-SA" dirty="0"/>
              <a:t>ق</a:t>
            </a:r>
            <a:r>
              <a:rPr lang="ar-LB" dirty="0"/>
              <a:t>ْ</a:t>
            </a:r>
            <a:r>
              <a:rPr lang="ar-SA" dirty="0"/>
              <a:t> والح</a:t>
            </a:r>
            <a:r>
              <a:rPr lang="ar-LB" dirty="0"/>
              <a:t>َ</a:t>
            </a:r>
            <a:r>
              <a:rPr lang="ar-SA" dirty="0"/>
              <a:t>ياة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D8779D-D8BD-E5C3-5488-024E4507957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He is the way, the truth, and the life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21AD58A-556A-385C-D120-E5C315A20E2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Huwwi</a:t>
            </a:r>
            <a:r>
              <a:rPr lang="en-US" dirty="0"/>
              <a:t> </a:t>
            </a:r>
            <a:r>
              <a:rPr lang="en-US" dirty="0" err="1"/>
              <a:t>Ṭṭarī</a:t>
            </a:r>
            <a:r>
              <a:rPr lang="en-US" dirty="0"/>
              <a:t>’ </a:t>
            </a:r>
            <a:r>
              <a:rPr lang="en-US" dirty="0" err="1"/>
              <a:t>wiL</a:t>
            </a:r>
            <a:r>
              <a:rPr lang="en-US" dirty="0"/>
              <a:t> </a:t>
            </a:r>
            <a:r>
              <a:rPr lang="en-US" dirty="0" err="1"/>
              <a:t>Ḥa</a:t>
            </a:r>
            <a:r>
              <a:rPr lang="en-US" dirty="0"/>
              <a:t>’ </a:t>
            </a:r>
            <a:r>
              <a:rPr lang="en-US" dirty="0" err="1"/>
              <a:t>wil</a:t>
            </a:r>
            <a:r>
              <a:rPr lang="en-US" dirty="0"/>
              <a:t> </a:t>
            </a:r>
            <a:r>
              <a:rPr lang="en-US" dirty="0" err="1"/>
              <a:t>Ḥayet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80155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FD0017-6897-806E-DA99-09F06B083C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A846EF-A22B-1699-7D9C-50A7084674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SA" dirty="0"/>
              <a:t>م</a:t>
            </a:r>
            <a:r>
              <a:rPr lang="ar-LB" dirty="0"/>
              <a:t>ِـ</a:t>
            </a:r>
            <a:r>
              <a:rPr lang="ar-SA" dirty="0"/>
              <a:t>ت</a:t>
            </a:r>
            <a:r>
              <a:rPr lang="ar-LB" dirty="0"/>
              <a:t>ْ</a:t>
            </a:r>
            <a:r>
              <a:rPr lang="ar-SA" dirty="0"/>
              <a:t>ل الر</a:t>
            </a:r>
            <a:r>
              <a:rPr lang="ar-LB" dirty="0"/>
              <a:t>ِ</a:t>
            </a:r>
            <a:r>
              <a:rPr lang="ar-SA" dirty="0"/>
              <a:t>يش</a:t>
            </a:r>
            <a:r>
              <a:rPr lang="ar-LB" dirty="0"/>
              <a:t>ِ</a:t>
            </a:r>
            <a:r>
              <a:rPr lang="ar-SA" dirty="0"/>
              <a:t>ة أ</a:t>
            </a:r>
            <a:r>
              <a:rPr lang="ar-LB" dirty="0"/>
              <a:t>َ</a:t>
            </a:r>
            <a:r>
              <a:rPr lang="ar-SA" dirty="0"/>
              <a:t>ح</a:t>
            </a:r>
            <a:r>
              <a:rPr lang="ar-LB" dirty="0"/>
              <a:t>ْ</a:t>
            </a:r>
            <a:r>
              <a:rPr lang="ar-SA" dirty="0"/>
              <a:t>ل</a:t>
            </a:r>
            <a:r>
              <a:rPr lang="ar-LB" dirty="0"/>
              <a:t>َ</a:t>
            </a:r>
            <a:r>
              <a:rPr lang="ar-SA" dirty="0"/>
              <a:t>ى ع</a:t>
            </a:r>
            <a:r>
              <a:rPr lang="ar-LB" dirty="0"/>
              <a:t>ِ</a:t>
            </a:r>
            <a:r>
              <a:rPr lang="ar-SA" dirty="0"/>
              <a:t>يش</a:t>
            </a:r>
            <a:r>
              <a:rPr lang="ar-LB" dirty="0"/>
              <a:t>ِ</a:t>
            </a:r>
            <a:r>
              <a:rPr lang="ar-SA" dirty="0"/>
              <a:t>ة ف</a:t>
            </a:r>
            <a:r>
              <a:rPr lang="ar-LB" dirty="0"/>
              <a:t>ِ</a:t>
            </a:r>
            <a:r>
              <a:rPr lang="ar-SA" dirty="0"/>
              <a:t>ي أ</a:t>
            </a:r>
            <a:r>
              <a:rPr lang="ar-LB" dirty="0"/>
              <a:t>َ</a:t>
            </a:r>
            <a:r>
              <a:rPr lang="ar-SA" dirty="0"/>
              <a:t>و</a:t>
            </a:r>
            <a:r>
              <a:rPr lang="ar-LB" dirty="0"/>
              <a:t>ْ</a:t>
            </a:r>
            <a:r>
              <a:rPr lang="ar-SA" dirty="0"/>
              <a:t> م</a:t>
            </a:r>
            <a:r>
              <a:rPr lang="ar-LB" dirty="0"/>
              <a:t>َ</a:t>
            </a:r>
            <a:r>
              <a:rPr lang="ar-SA" dirty="0"/>
              <a:t>ا ف</a:t>
            </a:r>
            <a:r>
              <a:rPr lang="ar-LB" dirty="0"/>
              <a:t>ِ</a:t>
            </a:r>
            <a:r>
              <a:rPr lang="ar-SA" dirty="0"/>
              <a:t>ي ش</a:t>
            </a:r>
            <a:r>
              <a:rPr lang="ar-LB" dirty="0"/>
              <a:t>ِ</a:t>
            </a:r>
            <a:r>
              <a:rPr lang="ar-SA" dirty="0"/>
              <a:t>ي</a:t>
            </a:r>
            <a:br>
              <a:rPr lang="ar-SA" dirty="0"/>
            </a:br>
            <a:r>
              <a:rPr lang="ar-SA" dirty="0"/>
              <a:t>الر</a:t>
            </a:r>
            <a:r>
              <a:rPr lang="ar-LB" dirty="0"/>
              <a:t>َّ</a:t>
            </a:r>
            <a:r>
              <a:rPr lang="ar-SA" dirty="0"/>
              <a:t>ب</a:t>
            </a:r>
            <a:r>
              <a:rPr lang="ar-LB" dirty="0"/>
              <a:t>ْ</a:t>
            </a:r>
            <a:r>
              <a:rPr lang="ar-SA" dirty="0"/>
              <a:t> الر</a:t>
            </a:r>
            <a:r>
              <a:rPr lang="ar-LB" dirty="0"/>
              <a:t>َّ</a:t>
            </a:r>
            <a:r>
              <a:rPr lang="ar-SA" dirty="0"/>
              <a:t>اع</a:t>
            </a:r>
            <a:r>
              <a:rPr lang="ar-LB" dirty="0"/>
              <a:t>ِ</a:t>
            </a:r>
            <a:r>
              <a:rPr lang="ar-SA" dirty="0"/>
              <a:t>ي م</a:t>
            </a:r>
            <a:r>
              <a:rPr lang="ar-LB" dirty="0"/>
              <a:t>َ</a:t>
            </a:r>
            <a:r>
              <a:rPr lang="ar-SA" dirty="0"/>
              <a:t>ا ف</a:t>
            </a:r>
            <a:r>
              <a:rPr lang="ar-LB" dirty="0"/>
              <a:t>ِ</a:t>
            </a:r>
            <a:r>
              <a:rPr lang="ar-SA" dirty="0"/>
              <a:t>ي د</a:t>
            </a:r>
            <a:r>
              <a:rPr lang="ar-LB" dirty="0"/>
              <a:t>َ</a:t>
            </a:r>
            <a:r>
              <a:rPr lang="ar-SA" dirty="0"/>
              <a:t>اع</a:t>
            </a:r>
            <a:r>
              <a:rPr lang="ar-LB" dirty="0"/>
              <a:t>ِ</a:t>
            </a:r>
            <a:r>
              <a:rPr lang="ar-SA" dirty="0"/>
              <a:t>ي ن</a:t>
            </a:r>
            <a:r>
              <a:rPr lang="ar-LB" dirty="0"/>
              <a:t>ِ</a:t>
            </a:r>
            <a:r>
              <a:rPr lang="ar-SA" dirty="0"/>
              <a:t>ع</a:t>
            </a:r>
            <a:r>
              <a:rPr lang="ar-LB" dirty="0"/>
              <a:t>ْ</a:t>
            </a:r>
            <a:r>
              <a:rPr lang="ar-SA" dirty="0"/>
              <a:t>ت</a:t>
            </a:r>
            <a:r>
              <a:rPr lang="ar-LB" dirty="0"/>
              <a:t>َ</a:t>
            </a:r>
            <a:r>
              <a:rPr lang="ar-SA" dirty="0"/>
              <a:t>ل</a:t>
            </a:r>
            <a:r>
              <a:rPr lang="ar-LB" dirty="0"/>
              <a:t>ْ</a:t>
            </a:r>
            <a:r>
              <a:rPr lang="ar-SA" dirty="0"/>
              <a:t> ه</a:t>
            </a:r>
            <a:r>
              <a:rPr lang="ar-LB" dirty="0"/>
              <a:t>َ</a:t>
            </a:r>
            <a:r>
              <a:rPr lang="ar-SA" dirty="0"/>
              <a:t>م</a:t>
            </a:r>
            <a:r>
              <a:rPr lang="ar-LB" dirty="0"/>
              <a:t>ْ</a:t>
            </a:r>
            <a:r>
              <a:rPr lang="ar-SA" dirty="0"/>
              <a:t> ك</a:t>
            </a:r>
            <a:r>
              <a:rPr lang="ar-LB" dirty="0"/>
              <a:t>ِ</a:t>
            </a:r>
            <a:r>
              <a:rPr lang="ar-SA" dirty="0"/>
              <a:t>ل</a:t>
            </a:r>
            <a:r>
              <a:rPr lang="ar-LB" dirty="0"/>
              <a:t>ْ</a:t>
            </a:r>
            <a:r>
              <a:rPr lang="ar-SA" dirty="0"/>
              <a:t> ش</a:t>
            </a:r>
            <a:r>
              <a:rPr lang="ar-LB" dirty="0"/>
              <a:t>ِ</a:t>
            </a:r>
            <a:r>
              <a:rPr lang="ar-SA" dirty="0"/>
              <a:t>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6E81B31-47CA-79EC-81FE-C5DB339D0D6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sz="4100" dirty="0"/>
              <a:t>Light as a feather, life is good, no matter what I possess </a:t>
            </a:r>
          </a:p>
          <a:p>
            <a:r>
              <a:rPr lang="en-US" sz="4100" dirty="0"/>
              <a:t>The Lord is my Shepherd, I shall not worry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C5293DE-D2DC-281C-7F6F-5D2F727D9B2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Mitle</a:t>
            </a:r>
            <a:r>
              <a:rPr lang="en-US" dirty="0"/>
              <a:t> </a:t>
            </a:r>
            <a:r>
              <a:rPr lang="en-US" dirty="0" err="1"/>
              <a:t>Rīshi</a:t>
            </a:r>
            <a:r>
              <a:rPr lang="en-US" dirty="0"/>
              <a:t> ‘</a:t>
            </a:r>
            <a:r>
              <a:rPr lang="en-US" dirty="0" err="1"/>
              <a:t>Aḥlā</a:t>
            </a:r>
            <a:r>
              <a:rPr lang="en-US" dirty="0"/>
              <a:t> `</a:t>
            </a:r>
            <a:r>
              <a:rPr lang="en-US" dirty="0" err="1"/>
              <a:t>Īshi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shī</a:t>
            </a:r>
            <a:r>
              <a:rPr lang="en-US" dirty="0"/>
              <a:t> ‘Aw </a:t>
            </a:r>
            <a:r>
              <a:rPr lang="en-US" dirty="0" err="1"/>
              <a:t>Mā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Shī</a:t>
            </a:r>
          </a:p>
          <a:p>
            <a:r>
              <a:rPr lang="en-US" dirty="0" err="1"/>
              <a:t>Rrab</a:t>
            </a:r>
            <a:r>
              <a:rPr lang="en-US" dirty="0"/>
              <a:t> </a:t>
            </a:r>
            <a:r>
              <a:rPr lang="en-US" dirty="0" err="1"/>
              <a:t>Rrā`ī</a:t>
            </a:r>
            <a:r>
              <a:rPr lang="en-US" dirty="0"/>
              <a:t> </a:t>
            </a:r>
            <a:r>
              <a:rPr lang="en-US" dirty="0" err="1"/>
              <a:t>Mā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Dā`ī</a:t>
            </a:r>
            <a:r>
              <a:rPr lang="en-US" dirty="0"/>
              <a:t> </a:t>
            </a:r>
            <a:r>
              <a:rPr lang="en-US" dirty="0" err="1"/>
              <a:t>Ne`tal</a:t>
            </a:r>
            <a:r>
              <a:rPr lang="en-US" dirty="0"/>
              <a:t> Hamm Kel </a:t>
            </a:r>
            <a:r>
              <a:rPr lang="en-US" dirty="0" err="1"/>
              <a:t>shī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3476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2E70E3-DD67-C2C3-54B1-F438252EB9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5E856F-A8C1-DEB3-DE78-096B58EA08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SA" dirty="0"/>
              <a:t>م</a:t>
            </a:r>
            <a:r>
              <a:rPr lang="ar-LB" dirty="0"/>
              <a:t>ِـ</a:t>
            </a:r>
            <a:r>
              <a:rPr lang="ar-SA" dirty="0"/>
              <a:t>ت</a:t>
            </a:r>
            <a:r>
              <a:rPr lang="ar-LB" dirty="0"/>
              <a:t>ْ</a:t>
            </a:r>
            <a:r>
              <a:rPr lang="ar-SA" dirty="0"/>
              <a:t>ل الر</a:t>
            </a:r>
            <a:r>
              <a:rPr lang="ar-LB" dirty="0"/>
              <a:t>ِ</a:t>
            </a:r>
            <a:r>
              <a:rPr lang="ar-SA" dirty="0"/>
              <a:t>يش</a:t>
            </a:r>
            <a:r>
              <a:rPr lang="ar-LB" dirty="0"/>
              <a:t>ِ</a:t>
            </a:r>
            <a:r>
              <a:rPr lang="ar-SA" dirty="0"/>
              <a:t>ة أ</a:t>
            </a:r>
            <a:r>
              <a:rPr lang="ar-LB" dirty="0"/>
              <a:t>َ</a:t>
            </a:r>
            <a:r>
              <a:rPr lang="ar-SA" dirty="0"/>
              <a:t>ح</a:t>
            </a:r>
            <a:r>
              <a:rPr lang="ar-LB" dirty="0"/>
              <a:t>ْ</a:t>
            </a:r>
            <a:r>
              <a:rPr lang="ar-SA" dirty="0"/>
              <a:t>ل</a:t>
            </a:r>
            <a:r>
              <a:rPr lang="ar-LB" dirty="0"/>
              <a:t>َ</a:t>
            </a:r>
            <a:r>
              <a:rPr lang="ar-SA" dirty="0"/>
              <a:t>ى ع</a:t>
            </a:r>
            <a:r>
              <a:rPr lang="ar-LB" dirty="0"/>
              <a:t>ِ</a:t>
            </a:r>
            <a:r>
              <a:rPr lang="ar-SA" dirty="0"/>
              <a:t>يش</a:t>
            </a:r>
            <a:r>
              <a:rPr lang="ar-LB" dirty="0"/>
              <a:t>ِ</a:t>
            </a:r>
            <a:r>
              <a:rPr lang="ar-SA" dirty="0"/>
              <a:t>ة ف</a:t>
            </a:r>
            <a:r>
              <a:rPr lang="ar-LB" dirty="0"/>
              <a:t>ِ</a:t>
            </a:r>
            <a:r>
              <a:rPr lang="ar-SA" dirty="0"/>
              <a:t>ي أ</a:t>
            </a:r>
            <a:r>
              <a:rPr lang="ar-LB" dirty="0"/>
              <a:t>َ</a:t>
            </a:r>
            <a:r>
              <a:rPr lang="ar-SA" dirty="0"/>
              <a:t>و</a:t>
            </a:r>
            <a:r>
              <a:rPr lang="ar-LB" dirty="0"/>
              <a:t>ْ</a:t>
            </a:r>
            <a:r>
              <a:rPr lang="ar-SA" dirty="0"/>
              <a:t> م</a:t>
            </a:r>
            <a:r>
              <a:rPr lang="ar-LB" dirty="0"/>
              <a:t>َ</a:t>
            </a:r>
            <a:r>
              <a:rPr lang="ar-SA" dirty="0"/>
              <a:t>ا ف</a:t>
            </a:r>
            <a:r>
              <a:rPr lang="ar-LB" dirty="0"/>
              <a:t>ِ</a:t>
            </a:r>
            <a:r>
              <a:rPr lang="ar-SA" dirty="0"/>
              <a:t>ي ش</a:t>
            </a:r>
            <a:r>
              <a:rPr lang="ar-LB" dirty="0"/>
              <a:t>ِ</a:t>
            </a:r>
            <a:r>
              <a:rPr lang="ar-SA" dirty="0"/>
              <a:t>ي</a:t>
            </a:r>
            <a:br>
              <a:rPr lang="ar-SA" dirty="0"/>
            </a:br>
            <a:r>
              <a:rPr lang="ar-SA" dirty="0"/>
              <a:t>الر</a:t>
            </a:r>
            <a:r>
              <a:rPr lang="ar-LB" dirty="0"/>
              <a:t>َّ</a:t>
            </a:r>
            <a:r>
              <a:rPr lang="ar-SA" dirty="0"/>
              <a:t>ب</a:t>
            </a:r>
            <a:r>
              <a:rPr lang="ar-LB" dirty="0"/>
              <a:t>ْ</a:t>
            </a:r>
            <a:r>
              <a:rPr lang="ar-SA" dirty="0"/>
              <a:t> الر</a:t>
            </a:r>
            <a:r>
              <a:rPr lang="ar-LB" dirty="0"/>
              <a:t>َّ</a:t>
            </a:r>
            <a:r>
              <a:rPr lang="ar-SA" dirty="0"/>
              <a:t>اع</a:t>
            </a:r>
            <a:r>
              <a:rPr lang="ar-LB" dirty="0"/>
              <a:t>ِ</a:t>
            </a:r>
            <a:r>
              <a:rPr lang="ar-SA" dirty="0"/>
              <a:t>ي م</a:t>
            </a:r>
            <a:r>
              <a:rPr lang="ar-LB" dirty="0"/>
              <a:t>َ</a:t>
            </a:r>
            <a:r>
              <a:rPr lang="ar-SA" dirty="0"/>
              <a:t>ا ف</a:t>
            </a:r>
            <a:r>
              <a:rPr lang="ar-LB" dirty="0"/>
              <a:t>ِ</a:t>
            </a:r>
            <a:r>
              <a:rPr lang="ar-SA" dirty="0"/>
              <a:t>ي د</a:t>
            </a:r>
            <a:r>
              <a:rPr lang="ar-LB" dirty="0"/>
              <a:t>َ</a:t>
            </a:r>
            <a:r>
              <a:rPr lang="ar-SA" dirty="0"/>
              <a:t>اع</a:t>
            </a:r>
            <a:r>
              <a:rPr lang="ar-LB" dirty="0"/>
              <a:t>ِ</a:t>
            </a:r>
            <a:r>
              <a:rPr lang="ar-SA" dirty="0"/>
              <a:t>ي ن</a:t>
            </a:r>
            <a:r>
              <a:rPr lang="ar-LB" dirty="0"/>
              <a:t>ِ</a:t>
            </a:r>
            <a:r>
              <a:rPr lang="ar-SA" dirty="0"/>
              <a:t>ع</a:t>
            </a:r>
            <a:r>
              <a:rPr lang="ar-LB" dirty="0"/>
              <a:t>ْ</a:t>
            </a:r>
            <a:r>
              <a:rPr lang="ar-SA" dirty="0"/>
              <a:t>ت</a:t>
            </a:r>
            <a:r>
              <a:rPr lang="ar-LB" dirty="0"/>
              <a:t>َ</a:t>
            </a:r>
            <a:r>
              <a:rPr lang="ar-SA" dirty="0"/>
              <a:t>ل</a:t>
            </a:r>
            <a:r>
              <a:rPr lang="ar-LB" dirty="0"/>
              <a:t>ْ</a:t>
            </a:r>
            <a:r>
              <a:rPr lang="ar-SA" dirty="0"/>
              <a:t> ه</a:t>
            </a:r>
            <a:r>
              <a:rPr lang="ar-LB" dirty="0"/>
              <a:t>َ</a:t>
            </a:r>
            <a:r>
              <a:rPr lang="ar-SA" dirty="0"/>
              <a:t>م</a:t>
            </a:r>
            <a:r>
              <a:rPr lang="ar-LB" dirty="0"/>
              <a:t>ْ</a:t>
            </a:r>
            <a:r>
              <a:rPr lang="ar-SA" dirty="0"/>
              <a:t> ك</a:t>
            </a:r>
            <a:r>
              <a:rPr lang="ar-LB" dirty="0"/>
              <a:t>ِ</a:t>
            </a:r>
            <a:r>
              <a:rPr lang="ar-SA" dirty="0"/>
              <a:t>ل</a:t>
            </a:r>
            <a:r>
              <a:rPr lang="ar-LB" dirty="0"/>
              <a:t>ْ</a:t>
            </a:r>
            <a:r>
              <a:rPr lang="ar-SA" dirty="0"/>
              <a:t> ش</a:t>
            </a:r>
            <a:r>
              <a:rPr lang="ar-LB" dirty="0"/>
              <a:t>ِ</a:t>
            </a:r>
            <a:r>
              <a:rPr lang="ar-SA" dirty="0"/>
              <a:t>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C432295-0F20-06A4-829B-1EE7DB9697F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sz="4100" dirty="0"/>
              <a:t>Light as a feather, life is good, no matter what I possess </a:t>
            </a:r>
          </a:p>
          <a:p>
            <a:r>
              <a:rPr lang="en-US" sz="4100" dirty="0"/>
              <a:t>The Lord is my Shepherd, I shall not worry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85950D4-5001-467B-5FD5-B154B4879D1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Mitle</a:t>
            </a:r>
            <a:r>
              <a:rPr lang="en-US" dirty="0"/>
              <a:t> </a:t>
            </a:r>
            <a:r>
              <a:rPr lang="en-US" dirty="0" err="1"/>
              <a:t>Rīshi</a:t>
            </a:r>
            <a:r>
              <a:rPr lang="en-US" dirty="0"/>
              <a:t> ‘</a:t>
            </a:r>
            <a:r>
              <a:rPr lang="en-US" dirty="0" err="1"/>
              <a:t>Aḥlā</a:t>
            </a:r>
            <a:r>
              <a:rPr lang="en-US" dirty="0"/>
              <a:t> `</a:t>
            </a:r>
            <a:r>
              <a:rPr lang="en-US" dirty="0" err="1"/>
              <a:t>Īshi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shī</a:t>
            </a:r>
            <a:r>
              <a:rPr lang="en-US" dirty="0"/>
              <a:t> ‘Aw </a:t>
            </a:r>
            <a:r>
              <a:rPr lang="en-US" dirty="0" err="1"/>
              <a:t>Mā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Shī</a:t>
            </a:r>
          </a:p>
          <a:p>
            <a:r>
              <a:rPr lang="en-US" dirty="0" err="1"/>
              <a:t>Rrab</a:t>
            </a:r>
            <a:r>
              <a:rPr lang="en-US" dirty="0"/>
              <a:t> </a:t>
            </a:r>
            <a:r>
              <a:rPr lang="en-US" dirty="0" err="1"/>
              <a:t>Rrā`ī</a:t>
            </a:r>
            <a:r>
              <a:rPr lang="en-US" dirty="0"/>
              <a:t> </a:t>
            </a:r>
            <a:r>
              <a:rPr lang="en-US" dirty="0" err="1"/>
              <a:t>Mā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Dā`ī</a:t>
            </a:r>
            <a:r>
              <a:rPr lang="en-US" dirty="0"/>
              <a:t> </a:t>
            </a:r>
            <a:r>
              <a:rPr lang="en-US" dirty="0" err="1"/>
              <a:t>Ne`tal</a:t>
            </a:r>
            <a:r>
              <a:rPr lang="en-US" dirty="0"/>
              <a:t> Hamm Kel </a:t>
            </a:r>
            <a:r>
              <a:rPr lang="en-US" dirty="0" err="1"/>
              <a:t>shī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5447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CF4213-2FFF-BFAF-C1E1-C78079FD1D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ED215F-EC1E-C17F-019A-79C0F157C2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لأ</a:t>
            </a:r>
            <a:r>
              <a:rPr lang="ar-LB" dirty="0"/>
              <a:t>َ</a:t>
            </a:r>
            <a:r>
              <a:rPr lang="ar-KW" dirty="0"/>
              <a:t>ن</a:t>
            </a:r>
            <a:r>
              <a:rPr lang="ar-LB" dirty="0"/>
              <a:t>ُ</a:t>
            </a:r>
            <a:r>
              <a:rPr lang="ar-KW" dirty="0"/>
              <a:t>ه ي</a:t>
            </a:r>
            <a:r>
              <a:rPr lang="ar-LB" dirty="0"/>
              <a:t>َ</a:t>
            </a:r>
            <a:r>
              <a:rPr lang="ar-KW" dirty="0"/>
              <a:t>سوع</a:t>
            </a:r>
            <a:r>
              <a:rPr lang="ar-LB" dirty="0"/>
              <a:t>ْ</a:t>
            </a:r>
            <a:r>
              <a:rPr lang="ar-KW" dirty="0"/>
              <a:t> ه</a:t>
            </a:r>
            <a:r>
              <a:rPr lang="ar-LB" dirty="0"/>
              <a:t>ُ</a:t>
            </a:r>
            <a:r>
              <a:rPr lang="ar-KW" dirty="0"/>
              <a:t>و</a:t>
            </a:r>
            <a:r>
              <a:rPr lang="ar-LB" dirty="0"/>
              <a:t>ِ</a:t>
            </a:r>
            <a:r>
              <a:rPr lang="ar-KW" dirty="0"/>
              <a:t> ال ط ر ي ق </a:t>
            </a:r>
            <a:br>
              <a:rPr lang="en-US" dirty="0"/>
            </a:br>
            <a:r>
              <a:rPr lang="ar-KW" dirty="0"/>
              <a:t>ه</a:t>
            </a:r>
            <a:r>
              <a:rPr lang="ar-LB" dirty="0"/>
              <a:t>ُــ</a:t>
            </a:r>
            <a:r>
              <a:rPr lang="ar-KW" dirty="0"/>
              <a:t>و</a:t>
            </a:r>
            <a:r>
              <a:rPr lang="ar-LB" dirty="0"/>
              <a:t>ِ</a:t>
            </a:r>
            <a:r>
              <a:rPr lang="ar-KW" dirty="0"/>
              <a:t> ال</a:t>
            </a:r>
            <a:r>
              <a:rPr lang="ar-LB" dirty="0"/>
              <a:t>ــ</a:t>
            </a:r>
            <a:r>
              <a:rPr lang="ar-KW" dirty="0"/>
              <a:t>ط</a:t>
            </a:r>
            <a:r>
              <a:rPr lang="ar-LB" dirty="0"/>
              <a:t>َــ</a:t>
            </a:r>
            <a:r>
              <a:rPr lang="ar-KW" dirty="0"/>
              <a:t>ري</a:t>
            </a:r>
            <a:r>
              <a:rPr lang="ar-LB" dirty="0"/>
              <a:t>ـــ</a:t>
            </a:r>
            <a:r>
              <a:rPr lang="ar-KW" dirty="0"/>
              <a:t>ق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7303D8-7117-54E6-A29E-193C3875900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Because Jesus is the </a:t>
            </a:r>
            <a:r>
              <a:rPr lang="en-US" b="1" dirty="0"/>
              <a:t>W A Y</a:t>
            </a:r>
            <a:r>
              <a:rPr lang="en-US" dirty="0"/>
              <a:t>, He is the way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2579AFF-C850-0867-45C0-1F5EEAA2CB4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Li ‘</a:t>
            </a:r>
            <a:r>
              <a:rPr lang="en-US" dirty="0" err="1"/>
              <a:t>Anū</a:t>
            </a:r>
            <a:r>
              <a:rPr lang="en-US" dirty="0"/>
              <a:t> </a:t>
            </a:r>
            <a:r>
              <a:rPr lang="en-US" dirty="0" err="1"/>
              <a:t>Yassū</a:t>
            </a:r>
            <a:r>
              <a:rPr lang="en-US" dirty="0"/>
              <a:t>` </a:t>
            </a:r>
            <a:r>
              <a:rPr lang="en-US" dirty="0" err="1"/>
              <a:t>Huwwi</a:t>
            </a:r>
            <a:r>
              <a:rPr lang="en-US" dirty="0"/>
              <a:t> L </a:t>
            </a:r>
            <a:r>
              <a:rPr lang="en-US" dirty="0" err="1"/>
              <a:t>Ṭa</a:t>
            </a:r>
            <a:r>
              <a:rPr lang="en-US" dirty="0"/>
              <a:t> Re Ye </a:t>
            </a:r>
            <a:r>
              <a:rPr lang="en-US" dirty="0" err="1"/>
              <a:t>Te</a:t>
            </a:r>
            <a:endParaRPr lang="en-US" dirty="0"/>
          </a:p>
          <a:p>
            <a:r>
              <a:rPr lang="en-US" dirty="0" err="1"/>
              <a:t>Huwwi</a:t>
            </a:r>
            <a:r>
              <a:rPr lang="en-US" dirty="0"/>
              <a:t> </a:t>
            </a:r>
            <a:r>
              <a:rPr lang="en-US" dirty="0" err="1"/>
              <a:t>Ṭṭarī</a:t>
            </a:r>
            <a:r>
              <a:rPr lang="en-US" dirty="0"/>
              <a:t>’</a:t>
            </a:r>
          </a:p>
        </p:txBody>
      </p:sp>
    </p:spTree>
    <p:extLst>
      <p:ext uri="{BB962C8B-B14F-4D97-AF65-F5344CB8AC3E}">
        <p14:creationId xmlns:p14="http://schemas.microsoft.com/office/powerpoint/2010/main" val="2006942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91E60F-A258-48E8-C2CB-1BFAB3F019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81F17D-94E1-0339-962F-3EA154F164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SA" dirty="0"/>
              <a:t>لأ</a:t>
            </a:r>
            <a:r>
              <a:rPr lang="ar-LB" dirty="0"/>
              <a:t>َ</a:t>
            </a:r>
            <a:r>
              <a:rPr lang="ar-SA" dirty="0"/>
              <a:t>ن</a:t>
            </a:r>
            <a:r>
              <a:rPr lang="ar-LB" dirty="0"/>
              <a:t>ُ</a:t>
            </a:r>
            <a:r>
              <a:rPr lang="ar-SA" dirty="0"/>
              <a:t>ه ي</a:t>
            </a:r>
            <a:r>
              <a:rPr lang="ar-LB" dirty="0"/>
              <a:t>َ</a:t>
            </a:r>
            <a:r>
              <a:rPr lang="ar-SA" dirty="0"/>
              <a:t>سوع الم</a:t>
            </a:r>
            <a:r>
              <a:rPr lang="ar-LB" dirty="0"/>
              <a:t>َ</a:t>
            </a:r>
            <a:r>
              <a:rPr lang="ar-SA" dirty="0"/>
              <a:t>سيح</a:t>
            </a:r>
            <a:r>
              <a:rPr lang="ar-LB" dirty="0"/>
              <a:t>ْ</a:t>
            </a:r>
            <a:r>
              <a:rPr lang="ar-SA" dirty="0"/>
              <a:t> ه</a:t>
            </a:r>
            <a:r>
              <a:rPr lang="ar-LB" dirty="0"/>
              <a:t>ُ</a:t>
            </a:r>
            <a:r>
              <a:rPr lang="ar-SA" dirty="0"/>
              <a:t>و</a:t>
            </a:r>
            <a:r>
              <a:rPr lang="ar-LB" dirty="0"/>
              <a:t>ِ</a:t>
            </a:r>
            <a:r>
              <a:rPr lang="ar-SA" dirty="0"/>
              <a:t> ال ح ق </a:t>
            </a:r>
            <a:br>
              <a:rPr lang="en-US" dirty="0"/>
            </a:br>
            <a:r>
              <a:rPr lang="ar-SA" dirty="0"/>
              <a:t>ه</a:t>
            </a:r>
            <a:r>
              <a:rPr lang="ar-LB" dirty="0"/>
              <a:t>ُــ</a:t>
            </a:r>
            <a:r>
              <a:rPr lang="ar-SA" dirty="0"/>
              <a:t>و</a:t>
            </a:r>
            <a:r>
              <a:rPr lang="ar-LB" dirty="0"/>
              <a:t>ِ</a:t>
            </a:r>
            <a:r>
              <a:rPr lang="ar-SA" dirty="0"/>
              <a:t> ال</a:t>
            </a:r>
            <a:r>
              <a:rPr lang="ar-LB" dirty="0"/>
              <a:t>ــ</a:t>
            </a:r>
            <a:r>
              <a:rPr lang="ar-SA" dirty="0"/>
              <a:t>ح</a:t>
            </a:r>
            <a:r>
              <a:rPr lang="ar-LB" dirty="0"/>
              <a:t>َــ</a:t>
            </a:r>
            <a:r>
              <a:rPr lang="ar-SA" dirty="0"/>
              <a:t>ق</a:t>
            </a:r>
            <a:r>
              <a:rPr lang="ar-LB" dirty="0"/>
              <a:t>ْ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D3074DB-6286-A63F-122B-74B3C7483AF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Because Jesus Christ is the </a:t>
            </a:r>
            <a:r>
              <a:rPr lang="en-US" b="1" dirty="0"/>
              <a:t>T R U T H</a:t>
            </a:r>
            <a:r>
              <a:rPr lang="en-US" dirty="0"/>
              <a:t>, He is the truth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0B4D871-D1EA-B68D-9990-0CA4DC9DBA5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Li ’</a:t>
            </a:r>
            <a:r>
              <a:rPr lang="en-US" dirty="0" err="1"/>
              <a:t>Annū</a:t>
            </a:r>
            <a:r>
              <a:rPr lang="en-US" dirty="0"/>
              <a:t> </a:t>
            </a:r>
            <a:r>
              <a:rPr lang="en-US" dirty="0" err="1"/>
              <a:t>Yassū`eL</a:t>
            </a:r>
            <a:r>
              <a:rPr lang="en-US" dirty="0"/>
              <a:t> </a:t>
            </a:r>
            <a:r>
              <a:rPr lang="en-US" dirty="0" err="1"/>
              <a:t>Massiḥ</a:t>
            </a:r>
            <a:r>
              <a:rPr lang="en-US" dirty="0"/>
              <a:t> </a:t>
            </a:r>
            <a:r>
              <a:rPr lang="en-US" dirty="0" err="1"/>
              <a:t>huwwi</a:t>
            </a:r>
            <a:r>
              <a:rPr lang="en-US" dirty="0"/>
              <a:t> El </a:t>
            </a:r>
            <a:r>
              <a:rPr lang="en-US" dirty="0" err="1"/>
              <a:t>Ḥe</a:t>
            </a:r>
            <a:r>
              <a:rPr lang="en-US" dirty="0"/>
              <a:t> </a:t>
            </a:r>
            <a:r>
              <a:rPr lang="en-US" dirty="0" err="1"/>
              <a:t>Qaf</a:t>
            </a:r>
            <a:endParaRPr lang="en-US" dirty="0"/>
          </a:p>
          <a:p>
            <a:r>
              <a:rPr lang="en-US" dirty="0" err="1"/>
              <a:t>HuwwiL</a:t>
            </a:r>
            <a:r>
              <a:rPr lang="en-US" dirty="0"/>
              <a:t> </a:t>
            </a:r>
            <a:r>
              <a:rPr lang="en-US" dirty="0" err="1"/>
              <a:t>Ḥa</a:t>
            </a:r>
            <a:r>
              <a:rPr lang="en-US" dirty="0"/>
              <a:t>’</a:t>
            </a:r>
          </a:p>
        </p:txBody>
      </p:sp>
    </p:spTree>
    <p:extLst>
      <p:ext uri="{BB962C8B-B14F-4D97-AF65-F5344CB8AC3E}">
        <p14:creationId xmlns:p14="http://schemas.microsoft.com/office/powerpoint/2010/main" val="169425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AA7D48-23FC-0DCD-4370-7F6DA31B30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A99E93-F3A9-A230-FFFC-23208B477A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SA" dirty="0"/>
              <a:t>لأ</a:t>
            </a:r>
            <a:r>
              <a:rPr lang="ar-LB" dirty="0"/>
              <a:t>َ</a:t>
            </a:r>
            <a:r>
              <a:rPr lang="ar-SA" dirty="0"/>
              <a:t>ن</a:t>
            </a:r>
            <a:r>
              <a:rPr lang="ar-LB" dirty="0"/>
              <a:t>ُ</a:t>
            </a:r>
            <a:r>
              <a:rPr lang="ar-SA" dirty="0"/>
              <a:t>ه ي</a:t>
            </a:r>
            <a:r>
              <a:rPr lang="ar-LB" dirty="0"/>
              <a:t>َ</a:t>
            </a:r>
            <a:r>
              <a:rPr lang="ar-SA" dirty="0"/>
              <a:t>سوع ه</a:t>
            </a:r>
            <a:r>
              <a:rPr lang="ar-LB" dirty="0"/>
              <a:t>ُ</a:t>
            </a:r>
            <a:r>
              <a:rPr lang="ar-SA" dirty="0"/>
              <a:t>و</a:t>
            </a:r>
            <a:r>
              <a:rPr lang="ar-LB" dirty="0"/>
              <a:t>ِ</a:t>
            </a:r>
            <a:r>
              <a:rPr lang="ar-SA" dirty="0"/>
              <a:t> ال ح ي ا ة </a:t>
            </a:r>
            <a:br>
              <a:rPr lang="en-US" dirty="0"/>
            </a:br>
            <a:r>
              <a:rPr lang="ar-SA" dirty="0"/>
              <a:t>ه</a:t>
            </a:r>
            <a:r>
              <a:rPr lang="ar-LB" dirty="0"/>
              <a:t>ُـــ</a:t>
            </a:r>
            <a:r>
              <a:rPr lang="ar-SA" dirty="0"/>
              <a:t>و</a:t>
            </a:r>
            <a:r>
              <a:rPr lang="ar-LB" dirty="0"/>
              <a:t>ِ</a:t>
            </a:r>
            <a:r>
              <a:rPr lang="ar-SA" dirty="0"/>
              <a:t> ال</a:t>
            </a:r>
            <a:r>
              <a:rPr lang="ar-LB" dirty="0"/>
              <a:t>ــ</a:t>
            </a:r>
            <a:r>
              <a:rPr lang="ar-SA" dirty="0"/>
              <a:t>ح</a:t>
            </a:r>
            <a:r>
              <a:rPr lang="ar-LB" dirty="0"/>
              <a:t>َــ</a:t>
            </a:r>
            <a:r>
              <a:rPr lang="ar-SA" dirty="0"/>
              <a:t>ي</a:t>
            </a:r>
            <a:r>
              <a:rPr lang="ar-LB" dirty="0"/>
              <a:t>ــ</a:t>
            </a:r>
            <a:r>
              <a:rPr lang="ar-SA" dirty="0"/>
              <a:t>اة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66EAA4C-1FC0-4C05-132D-931B4B80EDF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Because Jesus is the </a:t>
            </a:r>
            <a:r>
              <a:rPr lang="en-US" b="1" dirty="0"/>
              <a:t>L I F E</a:t>
            </a:r>
            <a:r>
              <a:rPr lang="en-US" dirty="0"/>
              <a:t>, He is the life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54A1F3F-0DDB-34BA-E5EE-F9A09DE04CA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Li ‘</a:t>
            </a:r>
            <a:r>
              <a:rPr lang="en-US" dirty="0" err="1"/>
              <a:t>Annū</a:t>
            </a:r>
            <a:r>
              <a:rPr lang="en-US" dirty="0"/>
              <a:t> </a:t>
            </a:r>
            <a:r>
              <a:rPr lang="en-US" dirty="0" err="1"/>
              <a:t>Yassū</a:t>
            </a:r>
            <a:r>
              <a:rPr lang="en-US" dirty="0"/>
              <a:t>` </a:t>
            </a:r>
            <a:r>
              <a:rPr lang="en-US" dirty="0" err="1"/>
              <a:t>HuwwiL</a:t>
            </a:r>
            <a:r>
              <a:rPr lang="en-US" dirty="0"/>
              <a:t> </a:t>
            </a:r>
            <a:r>
              <a:rPr lang="en-US" dirty="0" err="1"/>
              <a:t>Ḥe</a:t>
            </a:r>
            <a:r>
              <a:rPr lang="en-US" dirty="0"/>
              <a:t> Ye ‘Alef </a:t>
            </a:r>
            <a:r>
              <a:rPr lang="en-US" dirty="0" err="1"/>
              <a:t>Te</a:t>
            </a:r>
            <a:endParaRPr lang="en-US" dirty="0"/>
          </a:p>
          <a:p>
            <a:r>
              <a:rPr lang="en-US" dirty="0" err="1"/>
              <a:t>HuwwiL</a:t>
            </a:r>
            <a:r>
              <a:rPr lang="en-US" dirty="0"/>
              <a:t> </a:t>
            </a:r>
            <a:r>
              <a:rPr lang="en-US" dirty="0" err="1"/>
              <a:t>Ḥayet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969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4B6BE9-5B3A-23E7-3044-9034318530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672FE9-EDA2-07C6-0FBE-997B6CDB46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SA" dirty="0"/>
              <a:t>ه</a:t>
            </a:r>
            <a:r>
              <a:rPr lang="ar-LB" dirty="0"/>
              <a:t>ُ</a:t>
            </a:r>
            <a:r>
              <a:rPr lang="ar-SA" dirty="0"/>
              <a:t>و</a:t>
            </a:r>
            <a:r>
              <a:rPr lang="ar-LB" dirty="0"/>
              <a:t>ِ</a:t>
            </a:r>
            <a:r>
              <a:rPr lang="ar-SA" dirty="0"/>
              <a:t> الط</a:t>
            </a:r>
            <a:r>
              <a:rPr lang="ar-LB" dirty="0"/>
              <a:t>َ</a:t>
            </a:r>
            <a:r>
              <a:rPr lang="ar-SA" dirty="0"/>
              <a:t>ر</a:t>
            </a:r>
            <a:r>
              <a:rPr lang="ar-LB" dirty="0"/>
              <a:t>ِ</a:t>
            </a:r>
            <a:r>
              <a:rPr lang="ar-SA" dirty="0"/>
              <a:t>يق</a:t>
            </a:r>
            <a:r>
              <a:rPr lang="ar-LB" dirty="0"/>
              <a:t>ْ</a:t>
            </a:r>
            <a:r>
              <a:rPr lang="ar-SA" dirty="0"/>
              <a:t> والح</a:t>
            </a:r>
            <a:r>
              <a:rPr lang="ar-LB" dirty="0"/>
              <a:t>َ</a:t>
            </a:r>
            <a:r>
              <a:rPr lang="ar-SA" dirty="0"/>
              <a:t>ق</a:t>
            </a:r>
            <a:r>
              <a:rPr lang="ar-LB" dirty="0"/>
              <a:t>ْ</a:t>
            </a:r>
            <a:r>
              <a:rPr lang="ar-SA" dirty="0"/>
              <a:t> والح</a:t>
            </a:r>
            <a:r>
              <a:rPr lang="ar-LB" dirty="0"/>
              <a:t>َ</a:t>
            </a:r>
            <a:r>
              <a:rPr lang="ar-SA" dirty="0"/>
              <a:t>ياة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28AFAF9-5DF4-FC5B-4350-7346F26AE4D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He is the way, the truth, and the life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2FDF314-0CC1-F101-6F2C-09A11B549E2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Huwwi</a:t>
            </a:r>
            <a:r>
              <a:rPr lang="en-US" dirty="0"/>
              <a:t> </a:t>
            </a:r>
            <a:r>
              <a:rPr lang="en-US" dirty="0" err="1"/>
              <a:t>Ṭṭarī</a:t>
            </a:r>
            <a:r>
              <a:rPr lang="en-US" dirty="0"/>
              <a:t>’ </a:t>
            </a:r>
            <a:r>
              <a:rPr lang="en-US" dirty="0" err="1"/>
              <a:t>wiL</a:t>
            </a:r>
            <a:r>
              <a:rPr lang="en-US" dirty="0"/>
              <a:t> </a:t>
            </a:r>
            <a:r>
              <a:rPr lang="en-US" dirty="0" err="1"/>
              <a:t>Ḥa</a:t>
            </a:r>
            <a:r>
              <a:rPr lang="en-US" dirty="0"/>
              <a:t>’ </a:t>
            </a:r>
            <a:r>
              <a:rPr lang="en-US" dirty="0" err="1"/>
              <a:t>wil</a:t>
            </a:r>
            <a:r>
              <a:rPr lang="en-US" dirty="0"/>
              <a:t> </a:t>
            </a:r>
            <a:r>
              <a:rPr lang="en-US" dirty="0" err="1"/>
              <a:t>Ḥayet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99624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3D10C5-3A7C-0C06-29E4-B95F6CB80E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AA2DF0-5D4F-0567-9A2A-34C948646C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SA" dirty="0"/>
              <a:t>ه</a:t>
            </a:r>
            <a:r>
              <a:rPr lang="ar-LB" dirty="0"/>
              <a:t>ُ</a:t>
            </a:r>
            <a:r>
              <a:rPr lang="ar-SA" dirty="0"/>
              <a:t>و</a:t>
            </a:r>
            <a:r>
              <a:rPr lang="ar-LB" dirty="0"/>
              <a:t>ِ</a:t>
            </a:r>
            <a:r>
              <a:rPr lang="ar-SA" dirty="0"/>
              <a:t> الط</a:t>
            </a:r>
            <a:r>
              <a:rPr lang="ar-LB" dirty="0"/>
              <a:t>َ</a:t>
            </a:r>
            <a:r>
              <a:rPr lang="ar-SA" dirty="0"/>
              <a:t>ر</a:t>
            </a:r>
            <a:r>
              <a:rPr lang="ar-LB" dirty="0"/>
              <a:t>ِ</a:t>
            </a:r>
            <a:r>
              <a:rPr lang="ar-SA" dirty="0"/>
              <a:t>يق</a:t>
            </a:r>
            <a:r>
              <a:rPr lang="ar-LB" dirty="0"/>
              <a:t>ْ</a:t>
            </a:r>
            <a:r>
              <a:rPr lang="ar-SA" dirty="0"/>
              <a:t> والح</a:t>
            </a:r>
            <a:r>
              <a:rPr lang="ar-LB" dirty="0"/>
              <a:t>َ</a:t>
            </a:r>
            <a:r>
              <a:rPr lang="ar-SA" dirty="0"/>
              <a:t>ق</a:t>
            </a:r>
            <a:r>
              <a:rPr lang="ar-LB" dirty="0"/>
              <a:t>ْ</a:t>
            </a:r>
            <a:r>
              <a:rPr lang="ar-SA" dirty="0"/>
              <a:t> والح</a:t>
            </a:r>
            <a:r>
              <a:rPr lang="ar-LB" dirty="0"/>
              <a:t>َ</a:t>
            </a:r>
            <a:r>
              <a:rPr lang="ar-SA" dirty="0"/>
              <a:t>ياة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2935F82-C1AA-173E-8586-364E3272C61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He is the way, the truth, and the life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4E62CD0-4F65-9D66-EF9B-6F6F177D622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Huwwi</a:t>
            </a:r>
            <a:r>
              <a:rPr lang="en-US" dirty="0"/>
              <a:t> </a:t>
            </a:r>
            <a:r>
              <a:rPr lang="en-US" dirty="0" err="1"/>
              <a:t>Ṭṭarī</a:t>
            </a:r>
            <a:r>
              <a:rPr lang="en-US" dirty="0"/>
              <a:t>’ </a:t>
            </a:r>
            <a:r>
              <a:rPr lang="en-US" dirty="0" err="1"/>
              <a:t>wiL</a:t>
            </a:r>
            <a:r>
              <a:rPr lang="en-US" dirty="0"/>
              <a:t> </a:t>
            </a:r>
            <a:r>
              <a:rPr lang="en-US" dirty="0" err="1"/>
              <a:t>Ḥa</a:t>
            </a:r>
            <a:r>
              <a:rPr lang="en-US" dirty="0"/>
              <a:t>’ </a:t>
            </a:r>
            <a:r>
              <a:rPr lang="en-US" dirty="0" err="1"/>
              <a:t>wil</a:t>
            </a:r>
            <a:r>
              <a:rPr lang="en-US" dirty="0"/>
              <a:t> </a:t>
            </a:r>
            <a:r>
              <a:rPr lang="en-US" dirty="0" err="1"/>
              <a:t>Ḥayet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8780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A592EF-088B-1B8E-F5D8-36E11D555C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2D8A39-A2AC-5D3F-4390-9DA9889D07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SA" dirty="0"/>
              <a:t>د</a:t>
            </a:r>
            <a:r>
              <a:rPr lang="ar-LB" dirty="0"/>
              <a:t>ِ</a:t>
            </a:r>
            <a:r>
              <a:rPr lang="ar-SA" dirty="0"/>
              <a:t>ق</a:t>
            </a:r>
            <a:r>
              <a:rPr lang="ar-LB" dirty="0"/>
              <a:t>ْ</a:t>
            </a:r>
            <a:r>
              <a:rPr lang="ar-SA" dirty="0"/>
              <a:t> الب</a:t>
            </a:r>
            <a:r>
              <a:rPr lang="ar-LB" dirty="0"/>
              <a:t>َ</a:t>
            </a:r>
            <a:r>
              <a:rPr lang="ar-SA" dirty="0"/>
              <a:t>اب</a:t>
            </a:r>
            <a:r>
              <a:rPr lang="ar-LB" dirty="0"/>
              <a:t>ْ</a:t>
            </a:r>
            <a:r>
              <a:rPr lang="ar-SA" dirty="0"/>
              <a:t> س</a:t>
            </a:r>
            <a:r>
              <a:rPr lang="ar-LB" dirty="0"/>
              <a:t>ْ</a:t>
            </a:r>
            <a:r>
              <a:rPr lang="ar-SA" dirty="0"/>
              <a:t>م</a:t>
            </a:r>
            <a:r>
              <a:rPr lang="ar-LB" dirty="0"/>
              <a:t>َ</a:t>
            </a:r>
            <a:r>
              <a:rPr lang="ar-SA" dirty="0"/>
              <a:t>اع</a:t>
            </a:r>
            <a:r>
              <a:rPr lang="ar-LB" dirty="0"/>
              <a:t>ْ</a:t>
            </a:r>
            <a:r>
              <a:rPr lang="ar-SA" dirty="0"/>
              <a:t> ج</a:t>
            </a:r>
            <a:r>
              <a:rPr lang="ar-LB" dirty="0"/>
              <a:t>َ</a:t>
            </a:r>
            <a:r>
              <a:rPr lang="ar-SA" dirty="0"/>
              <a:t>واب</a:t>
            </a:r>
            <a:r>
              <a:rPr lang="ar-LB" dirty="0"/>
              <a:t>ْ</a:t>
            </a:r>
            <a:r>
              <a:rPr lang="ar-SA" dirty="0"/>
              <a:t> م</a:t>
            </a:r>
            <a:r>
              <a:rPr lang="ar-LB" dirty="0"/>
              <a:t>ِ</a:t>
            </a:r>
            <a:r>
              <a:rPr lang="ar-SA" dirty="0"/>
              <a:t>ن</a:t>
            </a:r>
            <a:r>
              <a:rPr lang="ar-LB" dirty="0"/>
              <a:t>ْ</a:t>
            </a:r>
            <a:r>
              <a:rPr lang="ar-SA" dirty="0"/>
              <a:t> ق</a:t>
            </a:r>
            <a:r>
              <a:rPr lang="ar-LB" dirty="0"/>
              <a:t>َ</a:t>
            </a:r>
            <a:r>
              <a:rPr lang="ar-SA" dirty="0"/>
              <a:t>ل</a:t>
            </a:r>
            <a:r>
              <a:rPr lang="ar-LB" dirty="0"/>
              <a:t>ِ</a:t>
            </a:r>
            <a:r>
              <a:rPr lang="ar-SA" dirty="0"/>
              <a:t>ب</a:t>
            </a:r>
            <a:r>
              <a:rPr lang="ar-LB" dirty="0"/>
              <a:t>ْ</a:t>
            </a:r>
            <a:r>
              <a:rPr lang="ar-SA" dirty="0"/>
              <a:t> الك</a:t>
            </a:r>
            <a:r>
              <a:rPr lang="ar-LB" dirty="0"/>
              <a:t>ْ</a:t>
            </a:r>
            <a:r>
              <a:rPr lang="ar-SA" dirty="0"/>
              <a:t>تاب</a:t>
            </a:r>
            <a:r>
              <a:rPr lang="ar-LB" dirty="0"/>
              <a:t>ْ</a:t>
            </a:r>
            <a:br>
              <a:rPr lang="ar-SA" dirty="0"/>
            </a:br>
            <a:r>
              <a:rPr lang="ar-SA" dirty="0"/>
              <a:t>ك</a:t>
            </a:r>
            <a:r>
              <a:rPr lang="ar-LB" dirty="0"/>
              <a:t>ِ</a:t>
            </a:r>
            <a:r>
              <a:rPr lang="ar-SA" dirty="0"/>
              <a:t>ل</a:t>
            </a:r>
            <a:r>
              <a:rPr lang="ar-LB" dirty="0"/>
              <a:t>ْ</a:t>
            </a:r>
            <a:r>
              <a:rPr lang="ar-SA" dirty="0"/>
              <a:t> ي</a:t>
            </a:r>
            <a:r>
              <a:rPr lang="ar-LB" dirty="0"/>
              <a:t>َ</a:t>
            </a:r>
            <a:r>
              <a:rPr lang="ar-SA" dirty="0"/>
              <a:t>و</a:t>
            </a:r>
            <a:r>
              <a:rPr lang="ar-LB" dirty="0"/>
              <a:t>ْ</a:t>
            </a:r>
            <a:r>
              <a:rPr lang="ar-SA" dirty="0"/>
              <a:t>م آي</a:t>
            </a:r>
            <a:r>
              <a:rPr lang="ar-LB" dirty="0"/>
              <a:t>ِ</a:t>
            </a:r>
            <a:r>
              <a:rPr lang="ar-SA" dirty="0"/>
              <a:t>ة ف</a:t>
            </a:r>
            <a:r>
              <a:rPr lang="ar-LB" dirty="0"/>
              <a:t>ِ</a:t>
            </a:r>
            <a:r>
              <a:rPr lang="ar-SA" dirty="0"/>
              <a:t>يه</a:t>
            </a:r>
            <a:r>
              <a:rPr lang="ar-LB" dirty="0"/>
              <a:t>َ</a:t>
            </a:r>
            <a:r>
              <a:rPr lang="ar-SA" dirty="0"/>
              <a:t>ا ح</a:t>
            </a:r>
            <a:r>
              <a:rPr lang="ar-LB" dirty="0"/>
              <a:t>ْ</a:t>
            </a:r>
            <a:r>
              <a:rPr lang="ar-SA" dirty="0"/>
              <a:t>ك</a:t>
            </a:r>
            <a:r>
              <a:rPr lang="ar-LB" dirty="0"/>
              <a:t>َ</a:t>
            </a:r>
            <a:r>
              <a:rPr lang="ar-SA" dirty="0"/>
              <a:t>اية م</a:t>
            </a:r>
            <a:r>
              <a:rPr lang="ar-LB" dirty="0"/>
              <a:t>َ</a:t>
            </a:r>
            <a:r>
              <a:rPr lang="ar-SA" dirty="0"/>
              <a:t>ح</a:t>
            </a:r>
            <a:r>
              <a:rPr lang="ar-LB" dirty="0"/>
              <a:t>َ</a:t>
            </a:r>
            <a:r>
              <a:rPr lang="ar-SA" dirty="0"/>
              <a:t>ب</a:t>
            </a:r>
            <a:r>
              <a:rPr lang="ar-LB" dirty="0"/>
              <a:t>ِ</a:t>
            </a:r>
            <a:r>
              <a:rPr lang="ar-SA" dirty="0"/>
              <a:t>ة ب</a:t>
            </a:r>
            <a:r>
              <a:rPr lang="ar-LB" dirty="0"/>
              <a:t>ِ</a:t>
            </a:r>
            <a:r>
              <a:rPr lang="ar-SA" dirty="0"/>
              <a:t>لا ح</a:t>
            </a:r>
            <a:r>
              <a:rPr lang="ar-LB" dirty="0"/>
              <a:t>ْ</a:t>
            </a:r>
            <a:r>
              <a:rPr lang="ar-SA" dirty="0"/>
              <a:t>س</a:t>
            </a:r>
            <a:r>
              <a:rPr lang="ar-LB" dirty="0"/>
              <a:t>َ</a:t>
            </a:r>
            <a:r>
              <a:rPr lang="ar-SA" dirty="0"/>
              <a:t>اب</a:t>
            </a:r>
            <a:r>
              <a:rPr lang="ar-LB" dirty="0"/>
              <a:t>ْ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5CB37D-C70C-4AD6-8F1A-224DD0CADE5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sz="4000" dirty="0"/>
              <a:t>Knock and you will get the answer from your Holy Book</a:t>
            </a:r>
          </a:p>
          <a:p>
            <a:r>
              <a:rPr lang="en-US" sz="4000" dirty="0"/>
              <a:t>Every day a new verse that tells the story of an unconditional Love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3C55FC7-F809-978E-2AB3-4724721CA57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Di’eL</a:t>
            </a:r>
            <a:r>
              <a:rPr lang="en-US" dirty="0"/>
              <a:t> Beb </a:t>
            </a:r>
            <a:r>
              <a:rPr lang="en-US" dirty="0" err="1"/>
              <a:t>Smā</a:t>
            </a:r>
            <a:r>
              <a:rPr lang="en-US" dirty="0"/>
              <a:t>` </a:t>
            </a:r>
            <a:r>
              <a:rPr lang="en-US" dirty="0" err="1"/>
              <a:t>Jaweb</a:t>
            </a:r>
            <a:r>
              <a:rPr lang="en-US" dirty="0"/>
              <a:t> min ‘Aleb le </a:t>
            </a:r>
            <a:r>
              <a:rPr lang="en-US" dirty="0" err="1"/>
              <a:t>Kteb</a:t>
            </a:r>
            <a:endParaRPr lang="en-US" dirty="0"/>
          </a:p>
          <a:p>
            <a:r>
              <a:rPr lang="en-US" dirty="0"/>
              <a:t>Kil </a:t>
            </a:r>
            <a:r>
              <a:rPr lang="en-US" dirty="0" err="1"/>
              <a:t>Yawm</a:t>
            </a:r>
            <a:r>
              <a:rPr lang="en-US" dirty="0"/>
              <a:t> ‘</a:t>
            </a:r>
            <a:r>
              <a:rPr lang="en-US" dirty="0" err="1"/>
              <a:t>Āyi</a:t>
            </a:r>
            <a:r>
              <a:rPr lang="en-US" dirty="0"/>
              <a:t> </a:t>
            </a:r>
            <a:r>
              <a:rPr lang="en-US" dirty="0" err="1"/>
              <a:t>Fīhā</a:t>
            </a:r>
            <a:r>
              <a:rPr lang="en-US" dirty="0"/>
              <a:t> </a:t>
            </a:r>
            <a:r>
              <a:rPr lang="en-US" dirty="0" err="1"/>
              <a:t>Ḥkāyi</a:t>
            </a:r>
            <a:r>
              <a:rPr lang="en-US" dirty="0"/>
              <a:t> </a:t>
            </a:r>
            <a:r>
              <a:rPr lang="en-US" dirty="0" err="1"/>
              <a:t>Mḥabbi</a:t>
            </a:r>
            <a:r>
              <a:rPr lang="en-US" dirty="0"/>
              <a:t> </a:t>
            </a:r>
            <a:r>
              <a:rPr lang="en-US" dirty="0" err="1"/>
              <a:t>Balā</a:t>
            </a:r>
            <a:r>
              <a:rPr lang="en-US" dirty="0"/>
              <a:t> </a:t>
            </a:r>
            <a:r>
              <a:rPr lang="en-US" dirty="0" err="1"/>
              <a:t>Ḥseb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158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F6E356-CB84-43CF-0E12-B056A29F31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4F0DFA-3D8C-D5B6-E15D-BB86EF7FE2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SA" dirty="0"/>
              <a:t>د</a:t>
            </a:r>
            <a:r>
              <a:rPr lang="ar-LB" dirty="0"/>
              <a:t>ِ</a:t>
            </a:r>
            <a:r>
              <a:rPr lang="ar-SA" dirty="0"/>
              <a:t>ق</a:t>
            </a:r>
            <a:r>
              <a:rPr lang="ar-LB" dirty="0"/>
              <a:t>ْ</a:t>
            </a:r>
            <a:r>
              <a:rPr lang="ar-SA" dirty="0"/>
              <a:t> الب</a:t>
            </a:r>
            <a:r>
              <a:rPr lang="ar-LB" dirty="0"/>
              <a:t>َ</a:t>
            </a:r>
            <a:r>
              <a:rPr lang="ar-SA" dirty="0"/>
              <a:t>اب</a:t>
            </a:r>
            <a:r>
              <a:rPr lang="ar-LB" dirty="0"/>
              <a:t>ْ</a:t>
            </a:r>
            <a:r>
              <a:rPr lang="ar-SA" dirty="0"/>
              <a:t> س</a:t>
            </a:r>
            <a:r>
              <a:rPr lang="ar-LB" dirty="0"/>
              <a:t>ْ</a:t>
            </a:r>
            <a:r>
              <a:rPr lang="ar-SA" dirty="0"/>
              <a:t>م</a:t>
            </a:r>
            <a:r>
              <a:rPr lang="ar-LB" dirty="0"/>
              <a:t>َ</a:t>
            </a:r>
            <a:r>
              <a:rPr lang="ar-SA" dirty="0"/>
              <a:t>اع</a:t>
            </a:r>
            <a:r>
              <a:rPr lang="ar-LB" dirty="0"/>
              <a:t>ْ</a:t>
            </a:r>
            <a:r>
              <a:rPr lang="ar-SA" dirty="0"/>
              <a:t> ج</a:t>
            </a:r>
            <a:r>
              <a:rPr lang="ar-LB" dirty="0"/>
              <a:t>َ</a:t>
            </a:r>
            <a:r>
              <a:rPr lang="ar-SA" dirty="0"/>
              <a:t>واب</a:t>
            </a:r>
            <a:r>
              <a:rPr lang="ar-LB" dirty="0"/>
              <a:t>ْ</a:t>
            </a:r>
            <a:r>
              <a:rPr lang="ar-SA" dirty="0"/>
              <a:t> م</a:t>
            </a:r>
            <a:r>
              <a:rPr lang="ar-LB" dirty="0"/>
              <a:t>ِ</a:t>
            </a:r>
            <a:r>
              <a:rPr lang="ar-SA" dirty="0"/>
              <a:t>ن</a:t>
            </a:r>
            <a:r>
              <a:rPr lang="ar-LB" dirty="0"/>
              <a:t>ْ</a:t>
            </a:r>
            <a:r>
              <a:rPr lang="ar-SA" dirty="0"/>
              <a:t> ق</a:t>
            </a:r>
            <a:r>
              <a:rPr lang="ar-LB" dirty="0"/>
              <a:t>َ</a:t>
            </a:r>
            <a:r>
              <a:rPr lang="ar-SA" dirty="0"/>
              <a:t>ل</a:t>
            </a:r>
            <a:r>
              <a:rPr lang="ar-LB" dirty="0"/>
              <a:t>ِ</a:t>
            </a:r>
            <a:r>
              <a:rPr lang="ar-SA" dirty="0"/>
              <a:t>ب</a:t>
            </a:r>
            <a:r>
              <a:rPr lang="ar-LB" dirty="0"/>
              <a:t>ْ</a:t>
            </a:r>
            <a:r>
              <a:rPr lang="ar-SA" dirty="0"/>
              <a:t> الك</a:t>
            </a:r>
            <a:r>
              <a:rPr lang="ar-LB" dirty="0"/>
              <a:t>ْ</a:t>
            </a:r>
            <a:r>
              <a:rPr lang="ar-SA" dirty="0"/>
              <a:t>تاب</a:t>
            </a:r>
            <a:r>
              <a:rPr lang="ar-LB" dirty="0"/>
              <a:t>ْ</a:t>
            </a:r>
            <a:br>
              <a:rPr lang="ar-SA" dirty="0"/>
            </a:br>
            <a:r>
              <a:rPr lang="ar-SA" dirty="0"/>
              <a:t>ك</a:t>
            </a:r>
            <a:r>
              <a:rPr lang="ar-LB" dirty="0"/>
              <a:t>ِ</a:t>
            </a:r>
            <a:r>
              <a:rPr lang="ar-SA" dirty="0"/>
              <a:t>ل</a:t>
            </a:r>
            <a:r>
              <a:rPr lang="ar-LB" dirty="0"/>
              <a:t>ْ</a:t>
            </a:r>
            <a:r>
              <a:rPr lang="ar-SA" dirty="0"/>
              <a:t> ي</a:t>
            </a:r>
            <a:r>
              <a:rPr lang="ar-LB" dirty="0"/>
              <a:t>َ</a:t>
            </a:r>
            <a:r>
              <a:rPr lang="ar-SA" dirty="0"/>
              <a:t>و</a:t>
            </a:r>
            <a:r>
              <a:rPr lang="ar-LB" dirty="0"/>
              <a:t>ْ</a:t>
            </a:r>
            <a:r>
              <a:rPr lang="ar-SA" dirty="0"/>
              <a:t>م آي</a:t>
            </a:r>
            <a:r>
              <a:rPr lang="ar-LB" dirty="0"/>
              <a:t>ِ</a:t>
            </a:r>
            <a:r>
              <a:rPr lang="ar-SA" dirty="0"/>
              <a:t>ة ف</a:t>
            </a:r>
            <a:r>
              <a:rPr lang="ar-LB" dirty="0"/>
              <a:t>ِ</a:t>
            </a:r>
            <a:r>
              <a:rPr lang="ar-SA" dirty="0"/>
              <a:t>يه</a:t>
            </a:r>
            <a:r>
              <a:rPr lang="ar-LB" dirty="0"/>
              <a:t>َ</a:t>
            </a:r>
            <a:r>
              <a:rPr lang="ar-SA" dirty="0"/>
              <a:t>ا ح</a:t>
            </a:r>
            <a:r>
              <a:rPr lang="ar-LB" dirty="0"/>
              <a:t>ْ</a:t>
            </a:r>
            <a:r>
              <a:rPr lang="ar-SA" dirty="0"/>
              <a:t>ك</a:t>
            </a:r>
            <a:r>
              <a:rPr lang="ar-LB" dirty="0"/>
              <a:t>َ</a:t>
            </a:r>
            <a:r>
              <a:rPr lang="ar-SA" dirty="0"/>
              <a:t>اية م</a:t>
            </a:r>
            <a:r>
              <a:rPr lang="ar-LB" dirty="0"/>
              <a:t>َ</a:t>
            </a:r>
            <a:r>
              <a:rPr lang="ar-SA" dirty="0"/>
              <a:t>ح</a:t>
            </a:r>
            <a:r>
              <a:rPr lang="ar-LB" dirty="0"/>
              <a:t>َ</a:t>
            </a:r>
            <a:r>
              <a:rPr lang="ar-SA" dirty="0"/>
              <a:t>ب</a:t>
            </a:r>
            <a:r>
              <a:rPr lang="ar-LB" dirty="0"/>
              <a:t>ِ</a:t>
            </a:r>
            <a:r>
              <a:rPr lang="ar-SA" dirty="0"/>
              <a:t>ة ب</a:t>
            </a:r>
            <a:r>
              <a:rPr lang="ar-LB" dirty="0"/>
              <a:t>ِ</a:t>
            </a:r>
            <a:r>
              <a:rPr lang="ar-SA" dirty="0"/>
              <a:t>لا ح</a:t>
            </a:r>
            <a:r>
              <a:rPr lang="ar-LB" dirty="0"/>
              <a:t>ْ</a:t>
            </a:r>
            <a:r>
              <a:rPr lang="ar-SA" dirty="0"/>
              <a:t>س</a:t>
            </a:r>
            <a:r>
              <a:rPr lang="ar-LB" dirty="0"/>
              <a:t>َ</a:t>
            </a:r>
            <a:r>
              <a:rPr lang="ar-SA" dirty="0"/>
              <a:t>اب</a:t>
            </a:r>
            <a:r>
              <a:rPr lang="ar-LB" dirty="0"/>
              <a:t>ْ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4B13D4E-DB97-E826-0652-E022B01D9A5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sz="4000" dirty="0"/>
              <a:t>Knock and you will get the answer from your Holy Book</a:t>
            </a:r>
          </a:p>
          <a:p>
            <a:r>
              <a:rPr lang="en-US" sz="4000" dirty="0"/>
              <a:t>Every day a new verse that tells the story of an unconditional Love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E9F448-4DBB-3B76-3A1D-529F9911D33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Di’eL</a:t>
            </a:r>
            <a:r>
              <a:rPr lang="en-US" dirty="0"/>
              <a:t> Beb </a:t>
            </a:r>
            <a:r>
              <a:rPr lang="en-US" dirty="0" err="1"/>
              <a:t>Smā</a:t>
            </a:r>
            <a:r>
              <a:rPr lang="en-US" dirty="0"/>
              <a:t>` </a:t>
            </a:r>
            <a:r>
              <a:rPr lang="en-US" dirty="0" err="1"/>
              <a:t>Jaweb</a:t>
            </a:r>
            <a:r>
              <a:rPr lang="en-US" dirty="0"/>
              <a:t> min ‘Aleb le </a:t>
            </a:r>
            <a:r>
              <a:rPr lang="en-US" dirty="0" err="1"/>
              <a:t>Kteb</a:t>
            </a:r>
            <a:endParaRPr lang="en-US" dirty="0"/>
          </a:p>
          <a:p>
            <a:r>
              <a:rPr lang="en-US" dirty="0"/>
              <a:t>Kil </a:t>
            </a:r>
            <a:r>
              <a:rPr lang="en-US" dirty="0" err="1"/>
              <a:t>Yawm</a:t>
            </a:r>
            <a:r>
              <a:rPr lang="en-US" dirty="0"/>
              <a:t> ‘</a:t>
            </a:r>
            <a:r>
              <a:rPr lang="en-US" dirty="0" err="1"/>
              <a:t>Āyi</a:t>
            </a:r>
            <a:r>
              <a:rPr lang="en-US" dirty="0"/>
              <a:t> </a:t>
            </a:r>
            <a:r>
              <a:rPr lang="en-US" dirty="0" err="1"/>
              <a:t>Fīhā</a:t>
            </a:r>
            <a:r>
              <a:rPr lang="en-US" dirty="0"/>
              <a:t> </a:t>
            </a:r>
            <a:r>
              <a:rPr lang="en-US" dirty="0" err="1"/>
              <a:t>Ḥkāyi</a:t>
            </a:r>
            <a:r>
              <a:rPr lang="en-US" dirty="0"/>
              <a:t> </a:t>
            </a:r>
            <a:r>
              <a:rPr lang="en-US" dirty="0" err="1"/>
              <a:t>Mḥabbi</a:t>
            </a:r>
            <a:r>
              <a:rPr lang="en-US" dirty="0"/>
              <a:t> </a:t>
            </a:r>
            <a:r>
              <a:rPr lang="en-US" dirty="0" err="1"/>
              <a:t>Balā</a:t>
            </a:r>
            <a:r>
              <a:rPr lang="en-US" dirty="0"/>
              <a:t> </a:t>
            </a:r>
            <a:r>
              <a:rPr lang="en-US" dirty="0" err="1"/>
              <a:t>Ḥseb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0320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A77A7D-9D3E-4A68-53CE-EB25009418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13CD1C-FA0F-4B90-BA18-D56F7C873F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لأ</a:t>
            </a:r>
            <a:r>
              <a:rPr lang="ar-LB" dirty="0"/>
              <a:t>َ</a:t>
            </a:r>
            <a:r>
              <a:rPr lang="ar-KW" dirty="0"/>
              <a:t>ن</a:t>
            </a:r>
            <a:r>
              <a:rPr lang="ar-LB" dirty="0"/>
              <a:t>ُ</a:t>
            </a:r>
            <a:r>
              <a:rPr lang="ar-KW" dirty="0"/>
              <a:t>ه ي</a:t>
            </a:r>
            <a:r>
              <a:rPr lang="ar-LB" dirty="0"/>
              <a:t>َ</a:t>
            </a:r>
            <a:r>
              <a:rPr lang="ar-KW" dirty="0"/>
              <a:t>سوع</a:t>
            </a:r>
            <a:r>
              <a:rPr lang="ar-LB" dirty="0"/>
              <a:t>ْ</a:t>
            </a:r>
            <a:r>
              <a:rPr lang="ar-KW" dirty="0"/>
              <a:t> ه</a:t>
            </a:r>
            <a:r>
              <a:rPr lang="ar-LB" dirty="0"/>
              <a:t>ُ</a:t>
            </a:r>
            <a:r>
              <a:rPr lang="ar-KW" dirty="0"/>
              <a:t>و</a:t>
            </a:r>
            <a:r>
              <a:rPr lang="ar-LB" dirty="0"/>
              <a:t>ِ</a:t>
            </a:r>
            <a:r>
              <a:rPr lang="ar-KW" dirty="0"/>
              <a:t> ال ط ر ي ق </a:t>
            </a:r>
            <a:br>
              <a:rPr lang="en-US" dirty="0"/>
            </a:br>
            <a:r>
              <a:rPr lang="ar-KW" dirty="0"/>
              <a:t>ه</a:t>
            </a:r>
            <a:r>
              <a:rPr lang="ar-LB" dirty="0"/>
              <a:t>ُــ</a:t>
            </a:r>
            <a:r>
              <a:rPr lang="ar-KW" dirty="0"/>
              <a:t>و</a:t>
            </a:r>
            <a:r>
              <a:rPr lang="ar-LB" dirty="0"/>
              <a:t>ِ</a:t>
            </a:r>
            <a:r>
              <a:rPr lang="ar-KW" dirty="0"/>
              <a:t> ال</a:t>
            </a:r>
            <a:r>
              <a:rPr lang="ar-LB" dirty="0"/>
              <a:t>ــ</a:t>
            </a:r>
            <a:r>
              <a:rPr lang="ar-KW" dirty="0"/>
              <a:t>ط</a:t>
            </a:r>
            <a:r>
              <a:rPr lang="ar-LB" dirty="0"/>
              <a:t>َــ</a:t>
            </a:r>
            <a:r>
              <a:rPr lang="ar-KW" dirty="0"/>
              <a:t>ري</a:t>
            </a:r>
            <a:r>
              <a:rPr lang="ar-LB" dirty="0"/>
              <a:t>ـــ</a:t>
            </a:r>
            <a:r>
              <a:rPr lang="ar-KW" dirty="0"/>
              <a:t>ق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227DA3-28ED-0B2A-4F1A-4C94C8FDD63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Because Jesus is the </a:t>
            </a:r>
            <a:r>
              <a:rPr lang="en-US" b="1" dirty="0"/>
              <a:t>W A Y</a:t>
            </a:r>
            <a:r>
              <a:rPr lang="en-US" dirty="0"/>
              <a:t>, He is the way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1E925C9-F5D9-C317-18AF-E5E94BDE7DA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Li ‘</a:t>
            </a:r>
            <a:r>
              <a:rPr lang="en-US" dirty="0" err="1"/>
              <a:t>Anū</a:t>
            </a:r>
            <a:r>
              <a:rPr lang="en-US" dirty="0"/>
              <a:t> </a:t>
            </a:r>
            <a:r>
              <a:rPr lang="en-US" dirty="0" err="1"/>
              <a:t>Yassū</a:t>
            </a:r>
            <a:r>
              <a:rPr lang="en-US" dirty="0"/>
              <a:t>` </a:t>
            </a:r>
            <a:r>
              <a:rPr lang="en-US" dirty="0" err="1"/>
              <a:t>Huwwi</a:t>
            </a:r>
            <a:r>
              <a:rPr lang="en-US" dirty="0"/>
              <a:t> L </a:t>
            </a:r>
            <a:r>
              <a:rPr lang="en-US" dirty="0" err="1"/>
              <a:t>Ṭa</a:t>
            </a:r>
            <a:r>
              <a:rPr lang="en-US" dirty="0"/>
              <a:t> Re Ye </a:t>
            </a:r>
            <a:r>
              <a:rPr lang="en-US" dirty="0" err="1"/>
              <a:t>Te</a:t>
            </a:r>
            <a:endParaRPr lang="en-US" dirty="0"/>
          </a:p>
          <a:p>
            <a:r>
              <a:rPr lang="en-US" dirty="0" err="1"/>
              <a:t>Huwwi</a:t>
            </a:r>
            <a:r>
              <a:rPr lang="en-US" dirty="0"/>
              <a:t> </a:t>
            </a:r>
            <a:r>
              <a:rPr lang="en-US" dirty="0" err="1"/>
              <a:t>Ṭṭarī</a:t>
            </a:r>
            <a:r>
              <a:rPr lang="en-US" dirty="0"/>
              <a:t>’</a:t>
            </a:r>
          </a:p>
        </p:txBody>
      </p:sp>
    </p:spTree>
    <p:extLst>
      <p:ext uri="{BB962C8B-B14F-4D97-AF65-F5344CB8AC3E}">
        <p14:creationId xmlns:p14="http://schemas.microsoft.com/office/powerpoint/2010/main" val="4239965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CD6CCE-F44E-B6EC-E179-77D805C10D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89EC75-0142-A7F3-1CC1-8E2CA36568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SA" dirty="0"/>
              <a:t>لأ</a:t>
            </a:r>
            <a:r>
              <a:rPr lang="ar-LB" dirty="0"/>
              <a:t>َ</a:t>
            </a:r>
            <a:r>
              <a:rPr lang="ar-SA" dirty="0"/>
              <a:t>ن</a:t>
            </a:r>
            <a:r>
              <a:rPr lang="ar-LB" dirty="0"/>
              <a:t>ُ</a:t>
            </a:r>
            <a:r>
              <a:rPr lang="ar-SA" dirty="0"/>
              <a:t>ه ي</a:t>
            </a:r>
            <a:r>
              <a:rPr lang="ar-LB" dirty="0"/>
              <a:t>َ</a:t>
            </a:r>
            <a:r>
              <a:rPr lang="ar-SA" dirty="0"/>
              <a:t>سوع الم</a:t>
            </a:r>
            <a:r>
              <a:rPr lang="ar-LB" dirty="0"/>
              <a:t>َ</a:t>
            </a:r>
            <a:r>
              <a:rPr lang="ar-SA" dirty="0"/>
              <a:t>سيح</a:t>
            </a:r>
            <a:r>
              <a:rPr lang="ar-LB" dirty="0"/>
              <a:t>ْ</a:t>
            </a:r>
            <a:r>
              <a:rPr lang="ar-SA" dirty="0"/>
              <a:t> ه</a:t>
            </a:r>
            <a:r>
              <a:rPr lang="ar-LB" dirty="0"/>
              <a:t>ُ</a:t>
            </a:r>
            <a:r>
              <a:rPr lang="ar-SA" dirty="0"/>
              <a:t>و</a:t>
            </a:r>
            <a:r>
              <a:rPr lang="ar-LB" dirty="0"/>
              <a:t>ِ</a:t>
            </a:r>
            <a:r>
              <a:rPr lang="ar-SA" dirty="0"/>
              <a:t> ال ح ق </a:t>
            </a:r>
            <a:br>
              <a:rPr lang="en-US" dirty="0"/>
            </a:br>
            <a:r>
              <a:rPr lang="ar-SA" dirty="0"/>
              <a:t>ه</a:t>
            </a:r>
            <a:r>
              <a:rPr lang="ar-LB" dirty="0"/>
              <a:t>ُــ</a:t>
            </a:r>
            <a:r>
              <a:rPr lang="ar-SA" dirty="0"/>
              <a:t>و</a:t>
            </a:r>
            <a:r>
              <a:rPr lang="ar-LB" dirty="0"/>
              <a:t>ِ</a:t>
            </a:r>
            <a:r>
              <a:rPr lang="ar-SA" dirty="0"/>
              <a:t> ال</a:t>
            </a:r>
            <a:r>
              <a:rPr lang="ar-LB" dirty="0"/>
              <a:t>ــ</a:t>
            </a:r>
            <a:r>
              <a:rPr lang="ar-SA" dirty="0"/>
              <a:t>ح</a:t>
            </a:r>
            <a:r>
              <a:rPr lang="ar-LB" dirty="0"/>
              <a:t>َــ</a:t>
            </a:r>
            <a:r>
              <a:rPr lang="ar-SA" dirty="0"/>
              <a:t>ق</a:t>
            </a:r>
            <a:r>
              <a:rPr lang="ar-LB" dirty="0"/>
              <a:t>ْ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F848169-3700-42E3-7BBA-8890FA1B234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Because Jesus Christ is the </a:t>
            </a:r>
            <a:r>
              <a:rPr lang="en-US" b="1" dirty="0"/>
              <a:t>T R U T H</a:t>
            </a:r>
            <a:r>
              <a:rPr lang="en-US" dirty="0"/>
              <a:t>, He is the truth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0AEE640-F095-EE66-1896-3BC76E43755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Li ’</a:t>
            </a:r>
            <a:r>
              <a:rPr lang="en-US" dirty="0" err="1"/>
              <a:t>Annū</a:t>
            </a:r>
            <a:r>
              <a:rPr lang="en-US" dirty="0"/>
              <a:t> </a:t>
            </a:r>
            <a:r>
              <a:rPr lang="en-US" dirty="0" err="1"/>
              <a:t>Yassū`eL</a:t>
            </a:r>
            <a:r>
              <a:rPr lang="en-US" dirty="0"/>
              <a:t> </a:t>
            </a:r>
            <a:r>
              <a:rPr lang="en-US" dirty="0" err="1"/>
              <a:t>Massiḥ</a:t>
            </a:r>
            <a:r>
              <a:rPr lang="en-US" dirty="0"/>
              <a:t> </a:t>
            </a:r>
            <a:r>
              <a:rPr lang="en-US" dirty="0" err="1"/>
              <a:t>huwwi</a:t>
            </a:r>
            <a:r>
              <a:rPr lang="en-US" dirty="0"/>
              <a:t> El </a:t>
            </a:r>
            <a:r>
              <a:rPr lang="en-US" dirty="0" err="1"/>
              <a:t>Ḥe</a:t>
            </a:r>
            <a:r>
              <a:rPr lang="en-US" dirty="0"/>
              <a:t> </a:t>
            </a:r>
            <a:r>
              <a:rPr lang="en-US" dirty="0" err="1"/>
              <a:t>Qaf</a:t>
            </a:r>
            <a:endParaRPr lang="en-US" dirty="0"/>
          </a:p>
          <a:p>
            <a:r>
              <a:rPr lang="en-US" dirty="0" err="1"/>
              <a:t>HuwwiL</a:t>
            </a:r>
            <a:r>
              <a:rPr lang="en-US" dirty="0"/>
              <a:t> </a:t>
            </a:r>
            <a:r>
              <a:rPr lang="en-US" dirty="0" err="1"/>
              <a:t>Ḥa</a:t>
            </a:r>
            <a:r>
              <a:rPr lang="en-US" dirty="0"/>
              <a:t>’</a:t>
            </a:r>
          </a:p>
        </p:txBody>
      </p:sp>
    </p:spTree>
    <p:extLst>
      <p:ext uri="{BB962C8B-B14F-4D97-AF65-F5344CB8AC3E}">
        <p14:creationId xmlns:p14="http://schemas.microsoft.com/office/powerpoint/2010/main" val="709640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F79F68-EF01-B32A-B1A3-1802DF2ABE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6A98CE-17D3-F76A-1139-7AE658BA6C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SA" dirty="0"/>
              <a:t>لأ</a:t>
            </a:r>
            <a:r>
              <a:rPr lang="ar-LB" dirty="0"/>
              <a:t>َ</a:t>
            </a:r>
            <a:r>
              <a:rPr lang="ar-SA" dirty="0"/>
              <a:t>ن</a:t>
            </a:r>
            <a:r>
              <a:rPr lang="ar-LB" dirty="0"/>
              <a:t>ُ</a:t>
            </a:r>
            <a:r>
              <a:rPr lang="ar-SA" dirty="0"/>
              <a:t>ه ي</a:t>
            </a:r>
            <a:r>
              <a:rPr lang="ar-LB" dirty="0"/>
              <a:t>َ</a:t>
            </a:r>
            <a:r>
              <a:rPr lang="ar-SA" dirty="0"/>
              <a:t>سوع ه</a:t>
            </a:r>
            <a:r>
              <a:rPr lang="ar-LB" dirty="0"/>
              <a:t>ُ</a:t>
            </a:r>
            <a:r>
              <a:rPr lang="ar-SA" dirty="0"/>
              <a:t>و</a:t>
            </a:r>
            <a:r>
              <a:rPr lang="ar-LB" dirty="0"/>
              <a:t>ِ</a:t>
            </a:r>
            <a:r>
              <a:rPr lang="ar-SA" dirty="0"/>
              <a:t> ال ح ي ا ة </a:t>
            </a:r>
            <a:br>
              <a:rPr lang="en-US" dirty="0"/>
            </a:br>
            <a:r>
              <a:rPr lang="ar-SA" dirty="0"/>
              <a:t>ه</a:t>
            </a:r>
            <a:r>
              <a:rPr lang="ar-LB" dirty="0"/>
              <a:t>ُـــ</a:t>
            </a:r>
            <a:r>
              <a:rPr lang="ar-SA" dirty="0"/>
              <a:t>و</a:t>
            </a:r>
            <a:r>
              <a:rPr lang="ar-LB" dirty="0"/>
              <a:t>ِ</a:t>
            </a:r>
            <a:r>
              <a:rPr lang="ar-SA" dirty="0"/>
              <a:t> ال</a:t>
            </a:r>
            <a:r>
              <a:rPr lang="ar-LB" dirty="0"/>
              <a:t>ــ</a:t>
            </a:r>
            <a:r>
              <a:rPr lang="ar-SA" dirty="0"/>
              <a:t>ح</a:t>
            </a:r>
            <a:r>
              <a:rPr lang="ar-LB" dirty="0"/>
              <a:t>َــ</a:t>
            </a:r>
            <a:r>
              <a:rPr lang="ar-SA" dirty="0"/>
              <a:t>ي</a:t>
            </a:r>
            <a:r>
              <a:rPr lang="ar-LB" dirty="0"/>
              <a:t>ــ</a:t>
            </a:r>
            <a:r>
              <a:rPr lang="ar-SA" dirty="0"/>
              <a:t>اة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760A71-9BD8-3A7F-5696-2D7FA6EB6E6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Because Jesus is the </a:t>
            </a:r>
            <a:r>
              <a:rPr lang="en-US" b="1" dirty="0"/>
              <a:t>L I F E</a:t>
            </a:r>
            <a:r>
              <a:rPr lang="en-US" dirty="0"/>
              <a:t>, He is the life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329CDE7-BA3A-58E8-A3C6-8922198774D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Li ‘</a:t>
            </a:r>
            <a:r>
              <a:rPr lang="en-US" dirty="0" err="1"/>
              <a:t>Annū</a:t>
            </a:r>
            <a:r>
              <a:rPr lang="en-US" dirty="0"/>
              <a:t> </a:t>
            </a:r>
            <a:r>
              <a:rPr lang="en-US" dirty="0" err="1"/>
              <a:t>Yassū</a:t>
            </a:r>
            <a:r>
              <a:rPr lang="en-US" dirty="0"/>
              <a:t>` </a:t>
            </a:r>
            <a:r>
              <a:rPr lang="en-US" dirty="0" err="1"/>
              <a:t>HuwwiL</a:t>
            </a:r>
            <a:r>
              <a:rPr lang="en-US" dirty="0"/>
              <a:t> </a:t>
            </a:r>
            <a:r>
              <a:rPr lang="en-US" dirty="0" err="1"/>
              <a:t>Ḥe</a:t>
            </a:r>
            <a:r>
              <a:rPr lang="en-US" dirty="0"/>
              <a:t> Ye ‘Alef </a:t>
            </a:r>
            <a:r>
              <a:rPr lang="en-US" dirty="0" err="1"/>
              <a:t>Te</a:t>
            </a:r>
            <a:endParaRPr lang="en-US" dirty="0"/>
          </a:p>
          <a:p>
            <a:r>
              <a:rPr lang="en-US" dirty="0" err="1"/>
              <a:t>HuwwiL</a:t>
            </a:r>
            <a:r>
              <a:rPr lang="en-US" dirty="0"/>
              <a:t> </a:t>
            </a:r>
            <a:r>
              <a:rPr lang="en-US" dirty="0" err="1"/>
              <a:t>Ḥayet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1513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6F5F88-3357-7FF1-7BA0-7CD95115AB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13F6C1-55C4-4744-867D-1BFAB8ADBE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SA" dirty="0"/>
              <a:t>ه</a:t>
            </a:r>
            <a:r>
              <a:rPr lang="ar-LB" dirty="0"/>
              <a:t>ُ</a:t>
            </a:r>
            <a:r>
              <a:rPr lang="ar-SA" dirty="0"/>
              <a:t>و</a:t>
            </a:r>
            <a:r>
              <a:rPr lang="ar-LB" dirty="0"/>
              <a:t>ِ</a:t>
            </a:r>
            <a:r>
              <a:rPr lang="ar-SA" dirty="0"/>
              <a:t> الط</a:t>
            </a:r>
            <a:r>
              <a:rPr lang="ar-LB" dirty="0"/>
              <a:t>َ</a:t>
            </a:r>
            <a:r>
              <a:rPr lang="ar-SA" dirty="0"/>
              <a:t>ر</a:t>
            </a:r>
            <a:r>
              <a:rPr lang="ar-LB" dirty="0"/>
              <a:t>ِ</a:t>
            </a:r>
            <a:r>
              <a:rPr lang="ar-SA" dirty="0"/>
              <a:t>يق</a:t>
            </a:r>
            <a:r>
              <a:rPr lang="ar-LB" dirty="0"/>
              <a:t>ْ</a:t>
            </a:r>
            <a:r>
              <a:rPr lang="ar-SA" dirty="0"/>
              <a:t> والح</a:t>
            </a:r>
            <a:r>
              <a:rPr lang="ar-LB" dirty="0"/>
              <a:t>َ</a:t>
            </a:r>
            <a:r>
              <a:rPr lang="ar-SA" dirty="0"/>
              <a:t>ق</a:t>
            </a:r>
            <a:r>
              <a:rPr lang="ar-LB" dirty="0"/>
              <a:t>ْ</a:t>
            </a:r>
            <a:r>
              <a:rPr lang="ar-SA" dirty="0"/>
              <a:t> والح</a:t>
            </a:r>
            <a:r>
              <a:rPr lang="ar-LB" dirty="0"/>
              <a:t>َ</a:t>
            </a:r>
            <a:r>
              <a:rPr lang="ar-SA" dirty="0"/>
              <a:t>ياة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0A71B8-427D-F9D0-40BE-B0B063DD022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He is the way, the truth, and the life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0512D0F-C06B-D2E3-1923-53D76365C7F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Huwwi</a:t>
            </a:r>
            <a:r>
              <a:rPr lang="en-US" dirty="0"/>
              <a:t> </a:t>
            </a:r>
            <a:r>
              <a:rPr lang="en-US" dirty="0" err="1"/>
              <a:t>Ṭṭarī</a:t>
            </a:r>
            <a:r>
              <a:rPr lang="en-US" dirty="0"/>
              <a:t>’ </a:t>
            </a:r>
            <a:r>
              <a:rPr lang="en-US" dirty="0" err="1"/>
              <a:t>wiL</a:t>
            </a:r>
            <a:r>
              <a:rPr lang="en-US" dirty="0"/>
              <a:t> </a:t>
            </a:r>
            <a:r>
              <a:rPr lang="en-US" dirty="0" err="1"/>
              <a:t>Ḥa</a:t>
            </a:r>
            <a:r>
              <a:rPr lang="en-US" dirty="0"/>
              <a:t>’ </a:t>
            </a:r>
            <a:r>
              <a:rPr lang="en-US" dirty="0" err="1"/>
              <a:t>wil</a:t>
            </a:r>
            <a:r>
              <a:rPr lang="en-US" dirty="0"/>
              <a:t> </a:t>
            </a:r>
            <a:r>
              <a:rPr lang="en-US" dirty="0" err="1"/>
              <a:t>Ḥayet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14452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CEE850-CC87-4186-DC5B-6D50665314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78B666-D5D3-4C94-BFBD-296B8EA3B2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SA" dirty="0"/>
              <a:t>ه</a:t>
            </a:r>
            <a:r>
              <a:rPr lang="ar-LB" dirty="0"/>
              <a:t>ُ</a:t>
            </a:r>
            <a:r>
              <a:rPr lang="ar-SA" dirty="0"/>
              <a:t>و</a:t>
            </a:r>
            <a:r>
              <a:rPr lang="ar-LB" dirty="0"/>
              <a:t>ِ</a:t>
            </a:r>
            <a:r>
              <a:rPr lang="ar-SA" dirty="0"/>
              <a:t> الط</a:t>
            </a:r>
            <a:r>
              <a:rPr lang="ar-LB" dirty="0"/>
              <a:t>َ</a:t>
            </a:r>
            <a:r>
              <a:rPr lang="ar-SA" dirty="0"/>
              <a:t>ر</a:t>
            </a:r>
            <a:r>
              <a:rPr lang="ar-LB" dirty="0"/>
              <a:t>ِ</a:t>
            </a:r>
            <a:r>
              <a:rPr lang="ar-SA" dirty="0"/>
              <a:t>يق</a:t>
            </a:r>
            <a:r>
              <a:rPr lang="ar-LB" dirty="0"/>
              <a:t>ْ</a:t>
            </a:r>
            <a:r>
              <a:rPr lang="ar-SA" dirty="0"/>
              <a:t> والح</a:t>
            </a:r>
            <a:r>
              <a:rPr lang="ar-LB" dirty="0"/>
              <a:t>َ</a:t>
            </a:r>
            <a:r>
              <a:rPr lang="ar-SA" dirty="0"/>
              <a:t>ق</a:t>
            </a:r>
            <a:r>
              <a:rPr lang="ar-LB" dirty="0"/>
              <a:t>ْ</a:t>
            </a:r>
            <a:r>
              <a:rPr lang="ar-SA" dirty="0"/>
              <a:t> والح</a:t>
            </a:r>
            <a:r>
              <a:rPr lang="ar-LB" dirty="0"/>
              <a:t>َ</a:t>
            </a:r>
            <a:r>
              <a:rPr lang="ar-SA" dirty="0"/>
              <a:t>ياة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4E3D66F-5714-1A4B-02FC-D137C4DAF15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He is the way, the truth, and the life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4105640-FFDF-8601-1A65-1FBA14F23DE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Huwwi</a:t>
            </a:r>
            <a:r>
              <a:rPr lang="en-US" dirty="0"/>
              <a:t> </a:t>
            </a:r>
            <a:r>
              <a:rPr lang="en-US" dirty="0" err="1"/>
              <a:t>Ṭṭarī</a:t>
            </a:r>
            <a:r>
              <a:rPr lang="en-US" dirty="0"/>
              <a:t>’ </a:t>
            </a:r>
            <a:r>
              <a:rPr lang="en-US" dirty="0" err="1"/>
              <a:t>wiL</a:t>
            </a:r>
            <a:r>
              <a:rPr lang="en-US" dirty="0"/>
              <a:t> </a:t>
            </a:r>
            <a:r>
              <a:rPr lang="en-US" dirty="0" err="1"/>
              <a:t>Ḥa</a:t>
            </a:r>
            <a:r>
              <a:rPr lang="en-US" dirty="0"/>
              <a:t>’ </a:t>
            </a:r>
            <a:r>
              <a:rPr lang="en-US" dirty="0" err="1"/>
              <a:t>wil</a:t>
            </a:r>
            <a:r>
              <a:rPr lang="en-US" dirty="0"/>
              <a:t> </a:t>
            </a:r>
            <a:r>
              <a:rPr lang="en-US" dirty="0" err="1"/>
              <a:t>Ḥayet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1603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7621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798</TotalTime>
  <Words>1513</Words>
  <Application>Microsoft Office PowerPoint</Application>
  <PresentationFormat>Widescreen</PresentationFormat>
  <Paragraphs>93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8" baseType="lpstr">
      <vt:lpstr>Arial</vt:lpstr>
      <vt:lpstr>Calibri</vt:lpstr>
      <vt:lpstr>Calibri Light</vt:lpstr>
      <vt:lpstr>Times New Roman</vt:lpstr>
      <vt:lpstr>5_Office Theme</vt:lpstr>
      <vt:lpstr>يوم جديد</vt:lpstr>
      <vt:lpstr>يَـوْم جْـدِيـدْ الـدِنْـيّـي عِـيـدْ أنـا كْـتِـيـرْ سَـعـيـدْ الرَّبْ عَطاني نْهَارْ هَدانْي تَمَا كُونْ عَنه بْعِـيـدْ</vt:lpstr>
      <vt:lpstr>يَـوْم جْـدِيـدْ الـدِنْـيّـي عِـيـدْ أنـا كْـتِـيـرْ سَـعـيـدْ الرَّبْ عَطاني نْهَارْ هَدانْي تَمَا كُونْ عَنه بْعِـيـدْ</vt:lpstr>
      <vt:lpstr>لأَنُه يَسوعْ هُوِ ال ط ر ي ق  هُــوِ الــطَــريـــق</vt:lpstr>
      <vt:lpstr>لأَنُه يَسوع المَسيحْ هُوِ ال ح ق  هُــوِ الــحَــقْ</vt:lpstr>
      <vt:lpstr>لأَنُه يَسوع هُوِ ال ح ي ا ة  هُـــوِ الــحَــيــاة</vt:lpstr>
      <vt:lpstr>هُوِ الطَرِيقْ والحَقْ والحَياة</vt:lpstr>
      <vt:lpstr>هُوِ الطَرِيقْ والحَقْ والحَياة</vt:lpstr>
      <vt:lpstr>مِـتْل الرِيشِة أَحْلَى عِيشِة فِي أَوْ مَا فِي شِي الرَّبْ الرَّاعِي مَا فِي دَاعِي نِعْتَلْ هَمْ كِلْ شِي</vt:lpstr>
      <vt:lpstr>مِـتْل الرِيشِة أَحْلَى عِيشِة فِي أَوْ مَا فِي شِي الرَّبْ الرَّاعِي مَا فِي دَاعِي نِعْتَلْ هَمْ كِلْ شِي</vt:lpstr>
      <vt:lpstr>لأَنُه يَسوعْ هُوِ ال ط ر ي ق  هُــوِ الــطَــريـــق</vt:lpstr>
      <vt:lpstr>لأَنُه يَسوع المَسيحْ هُوِ ال ح ق  هُــوِ الــحَــقْ</vt:lpstr>
      <vt:lpstr>لأَنُه يَسوع هُوِ ال ح ي ا ة  هُـــوِ الــحَــيــاة</vt:lpstr>
      <vt:lpstr>هُوِ الطَرِيقْ والحَقْ والحَياة</vt:lpstr>
      <vt:lpstr>هُوِ الطَرِيقْ والحَقْ والحَياة</vt:lpstr>
      <vt:lpstr>دِقْ البَابْ سْمَاعْ جَوابْ مِنْ قَلِبْ الكْتابْ كِلْ يَوْم آيِة فِيهَا حْكَاية مَحَبِة بِلا حْسَابْ</vt:lpstr>
      <vt:lpstr>دِقْ البَابْ سْمَاعْ جَوابْ مِنْ قَلِبْ الكْتابْ كِلْ يَوْم آيِة فِيهَا حْكَاية مَحَبِة بِلا حْسَابْ</vt:lpstr>
      <vt:lpstr>لأَنُه يَسوعْ هُوِ ال ط ر ي ق  هُــوِ الــطَــريـــق</vt:lpstr>
      <vt:lpstr>لأَنُه يَسوع المَسيحْ هُوِ ال ح ق  هُــوِ الــحَــقْ</vt:lpstr>
      <vt:lpstr>لأَنُه يَسوع هُوِ ال ح ي ا ة  هُـــوِ الــحَــيــاة</vt:lpstr>
      <vt:lpstr>هُوِ الطَرِيقْ والحَقْ والحَياة</vt:lpstr>
      <vt:lpstr>هُوِ الطَرِيقْ والحَقْ والحَياة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Wā Ḥabībī - وا حبيبي</dc:title>
  <dc:subject>Oh My Beloved</dc:subject>
  <dc:creator>Nizar Fares</dc:creator>
  <cp:lastModifiedBy>Pascale Hage</cp:lastModifiedBy>
  <cp:revision>176</cp:revision>
  <dcterms:created xsi:type="dcterms:W3CDTF">2014-06-01T05:24:09Z</dcterms:created>
  <dcterms:modified xsi:type="dcterms:W3CDTF">2025-08-25T06:08:46Z</dcterms:modified>
  <cp:category/>
</cp:coreProperties>
</file>