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3"/>
  </p:notesMasterIdLst>
  <p:handoutMasterIdLst>
    <p:handoutMasterId r:id="rId24"/>
  </p:handoutMasterIdLst>
  <p:sldIdLst>
    <p:sldId id="256" r:id="rId2"/>
    <p:sldId id="272" r:id="rId3"/>
    <p:sldId id="257" r:id="rId4"/>
    <p:sldId id="273" r:id="rId5"/>
    <p:sldId id="274" r:id="rId6"/>
    <p:sldId id="275" r:id="rId7"/>
    <p:sldId id="286" r:id="rId8"/>
    <p:sldId id="287" r:id="rId9"/>
    <p:sldId id="288" r:id="rId10"/>
    <p:sldId id="289" r:id="rId11"/>
    <p:sldId id="276" r:id="rId12"/>
    <p:sldId id="277" r:id="rId13"/>
    <p:sldId id="290" r:id="rId14"/>
    <p:sldId id="291" r:id="rId15"/>
    <p:sldId id="282" r:id="rId16"/>
    <p:sldId id="283" r:id="rId17"/>
    <p:sldId id="292" r:id="rId18"/>
    <p:sldId id="293" r:id="rId19"/>
    <p:sldId id="284" r:id="rId20"/>
    <p:sldId id="285" r:id="rId21"/>
    <p:sldId id="27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200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0FA61BEB-E357-05FB-8EA6-0AA738F9A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4C51C064-57CB-7494-C725-17784F7A5C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812B5FB1-B311-D5F0-CB17-64EB245958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8950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47C39920-FF49-99B3-1B96-7C8E88447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5958CD94-E325-CE49-D62A-21B0225CC61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CC3E7E67-326C-07C2-DA19-E5CF3ECC82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80174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7B1E28B0-E60F-B2DD-3F99-D906C8CFC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C825B4C6-C769-DC36-9226-3E31067C54F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72302529-CFF0-FD6C-80F0-6D9EB53B651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8503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AA1CD0EC-22F3-7570-917C-9A98EC373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F0D1DF0C-3BAA-8D54-6BDF-9A1E76992D5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26108152-4992-3BEC-EB13-C13C79C386E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83063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A5DE8713-B18B-5B7E-AD02-85373D926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02F267AC-006B-2D55-B2DC-2D133576C15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8761A478-1492-CED8-39FF-9D2D3C1F6CC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10473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579F3773-DA29-272E-2482-9E6692B81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6D6965DD-A26C-405F-A895-7569C209BC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64276C0C-D27C-7705-149E-2E3215FE19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98529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AD15632E-86B7-A298-2BDB-842B6DDBA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9718A0EF-0E4B-01AE-5D76-B853D262C43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55D642AD-9C42-2559-6EF1-726D1F65C99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210550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7C8417D9-6CF3-6A0A-922D-6463AFAFB7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51D04321-82DC-6911-FF04-5A4019CB0AB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EDB449DA-4021-C650-F845-2BEB4FEF66F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247026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18F0340B-A406-046B-48CA-128D9324B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6BA4814F-5A96-DE32-C868-467AF8C5B17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FFC61B91-1F38-09B8-7907-42F7FE6088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7227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B445F415-60BA-8064-7E40-E17A186DD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2E468733-1D2B-FA60-134F-38D5E3C12E0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407B154E-CB98-B68C-1D52-10E8CA5FB2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22210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CBC431AB-CDD7-90B7-0489-7919E0D44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91FBE318-69DC-5210-5E5D-65A576CD3AA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5CB99A97-48E1-E0B9-983F-A1E49E67C85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788659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C0C6C353-5063-618D-9D9E-FD90E580A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FE22A9ED-68EB-E3BA-D2C0-23847D4053A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EF845A25-D600-B4D0-D048-B390DCF861B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983718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B88E2F99-D9C6-7A81-65E8-9993AC1CC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196E89DE-1ECA-5CF4-7933-267254F1DC5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13AC92E6-ADD3-5D88-F2FE-00589D45B3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76399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397B23ED-0EA2-D47E-F12B-155C0B702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8B99D525-1774-4EFB-366F-5157D3297DF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F0E5A376-26E9-02D4-C43A-ADC68C1050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432086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3BFEBC2B-1340-B0E0-8FEC-58DCB9C54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217840B2-2D16-4342-DC14-419E2AADC56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52EC3A9F-C56C-5601-59CF-2450051D730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83582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3A3D8E41-FAC6-BC01-4138-0809BFC88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08819BEB-FEBF-7293-127A-F9B1AB6AF4C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8D48B71D-18C0-10EB-3387-B9797A1628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43596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729AF79D-5ADE-4729-4D13-A4A762320F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B87C70BC-E4CB-090D-157D-D9FB4AC3368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3B278A13-8632-816C-DE8C-96B0CE8194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4240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9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63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0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0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29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653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86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مِنَ التَّعَنِّي إِلى التَّغَنِّي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0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3"/>
          <p:cNvSpPr txBox="1"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  <a:defRPr sz="6000" b="0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3"/>
          <p:cNvSpPr txBox="1">
            <a:spLocks noGrp="1"/>
          </p:cNvSpPr>
          <p:nvPr>
            <p:ph type="body" idx="1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C5D8F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800"/>
              </a:spcBef>
              <a:spcAft>
                <a:spcPts val="0"/>
              </a:spcAft>
              <a:buClr>
                <a:srgbClr val="DAEEF3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DAEEF3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body" idx="2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22860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Font typeface="Arial"/>
              <a:buNone/>
              <a:defRPr sz="6000" b="1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ctr" rtl="0"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411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190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5400" dirty="0" err="1"/>
              <a:t>رَبَّ</a:t>
            </a:r>
            <a:r>
              <a:rPr lang="en-US" sz="5400" dirty="0"/>
              <a:t>ــــك </a:t>
            </a:r>
            <a:r>
              <a:rPr lang="en-US" sz="5400" dirty="0" err="1"/>
              <a:t>ال</a:t>
            </a:r>
            <a:r>
              <a:rPr lang="en-US" sz="5400" dirty="0"/>
              <a:t>ــلــي </a:t>
            </a:r>
            <a:r>
              <a:rPr lang="en-US" sz="5400" dirty="0" err="1"/>
              <a:t>عِ</a:t>
            </a:r>
            <a:r>
              <a:rPr lang="en-US" sz="5400" dirty="0"/>
              <a:t>ــ</a:t>
            </a:r>
            <a:r>
              <a:rPr lang="en-US" sz="5400" dirty="0" err="1"/>
              <a:t>مْ</a:t>
            </a:r>
            <a:r>
              <a:rPr lang="en-US" sz="5400" dirty="0"/>
              <a:t>ـــ</a:t>
            </a:r>
            <a:r>
              <a:rPr lang="en-US" sz="5400" dirty="0" err="1"/>
              <a:t>لَ</a:t>
            </a:r>
            <a:r>
              <a:rPr lang="en-US" sz="5400" dirty="0"/>
              <a:t>ــــك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Your God, Your Creator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Rabbak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ʻEmlak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2CDE8B7-6A5F-ABD9-00B3-859E42C935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1769143"/>
            <a:ext cx="11856334" cy="640080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Lyrics by: Fr. Michel Abboud - Extracts from The Book of Matta 5:34-37, Colossians 4:6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B9B9228-49FA-C815-CCBF-9692BA9AB0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1030671"/>
            <a:ext cx="11856335" cy="640080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Kalimāt</a:t>
            </a:r>
            <a:r>
              <a:rPr lang="en-US" dirty="0"/>
              <a:t>: Fr. Michel Abboud - </a:t>
            </a:r>
            <a:r>
              <a:rPr lang="en-US" dirty="0" err="1"/>
              <a:t>lilTa‛ammul</a:t>
            </a:r>
            <a:r>
              <a:rPr lang="en-US" dirty="0"/>
              <a:t>: </a:t>
            </a:r>
            <a:r>
              <a:rPr lang="en-US" dirty="0" err="1"/>
              <a:t>Mattā</a:t>
            </a:r>
            <a:r>
              <a:rPr lang="en-US" dirty="0"/>
              <a:t> 5:34-37, Colossians 4:6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038C607-7427-D1A9-F75F-A9A79A93E9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285373"/>
            <a:ext cx="11856334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أ. ميشيل عبود - للتأمل: متى 5: 34-37، كولوسي 4: 6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6C7993F-A74E-A786-4683-C00F8ABCB89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5645779"/>
            <a:ext cx="5852160" cy="640080"/>
          </a:xfrm>
        </p:spPr>
        <p:txBody>
          <a:bodyPr>
            <a:noAutofit/>
          </a:bodyPr>
          <a:lstStyle/>
          <a:p>
            <a:r>
              <a:rPr lang="en-US" sz="2700" dirty="0"/>
              <a:t>Music and Arranged by: Johnny Hachem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F793834-761A-CBCB-4F09-0ADDF2F2648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4884197"/>
            <a:ext cx="5852160" cy="640080"/>
          </a:xfrm>
        </p:spPr>
        <p:txBody>
          <a:bodyPr>
            <a:normAutofit/>
          </a:bodyPr>
          <a:lstStyle/>
          <a:p>
            <a:r>
              <a:rPr lang="en-US" sz="2700" dirty="0" err="1"/>
              <a:t>Talḥīn</a:t>
            </a:r>
            <a:r>
              <a:rPr lang="en-US" sz="2700" dirty="0"/>
              <a:t> </a:t>
            </a:r>
            <a:r>
              <a:rPr lang="en-US" sz="2700" dirty="0" err="1"/>
              <a:t>waTawzīʻ</a:t>
            </a:r>
            <a:r>
              <a:rPr lang="en-US" sz="2700" dirty="0"/>
              <a:t>: Johnny Hachem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3CBF913-C246-1DB2-49A9-2CAC369EC48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5645779"/>
            <a:ext cx="5852160" cy="640080"/>
          </a:xfrm>
        </p:spPr>
        <p:txBody>
          <a:bodyPr>
            <a:normAutofit/>
          </a:bodyPr>
          <a:lstStyle/>
          <a:p>
            <a:r>
              <a:rPr lang="en-US" sz="2700" dirty="0"/>
              <a:t>Recorded by: Charles Chlela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A8247889-7CF5-94AF-AD0F-BC837498EA4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4884197"/>
            <a:ext cx="5852160" cy="640080"/>
          </a:xfrm>
        </p:spPr>
        <p:txBody>
          <a:bodyPr>
            <a:normAutofit/>
          </a:bodyPr>
          <a:lstStyle/>
          <a:p>
            <a:r>
              <a:rPr lang="en-US" sz="2700" dirty="0" err="1"/>
              <a:t>Tasjīl</a:t>
            </a:r>
            <a:r>
              <a:rPr lang="en-US" sz="2700" dirty="0"/>
              <a:t>: Charles Chlela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4E939F7F-C13D-0CDB-BA78-B1F6E0AB635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4151425"/>
            <a:ext cx="5852160" cy="640080"/>
          </a:xfrm>
        </p:spPr>
        <p:txBody>
          <a:bodyPr>
            <a:normAutofit/>
          </a:bodyPr>
          <a:lstStyle/>
          <a:p>
            <a:r>
              <a:rPr lang="ar-KW" sz="2700" dirty="0"/>
              <a:t>تلحين وتوزيع: جوني هاشم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C3DD11C9-AD36-5778-D0F9-28479DA7D84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4151425"/>
            <a:ext cx="5852160" cy="640080"/>
          </a:xfrm>
        </p:spPr>
        <p:txBody>
          <a:bodyPr>
            <a:normAutofit/>
          </a:bodyPr>
          <a:lstStyle/>
          <a:p>
            <a:r>
              <a:rPr lang="ar-KW" sz="2700" dirty="0"/>
              <a:t>تسجيل: شارل شلالا</a:t>
            </a:r>
          </a:p>
        </p:txBody>
      </p:sp>
    </p:spTree>
    <p:extLst>
      <p:ext uri="{BB962C8B-B14F-4D97-AF65-F5344CB8AC3E}">
        <p14:creationId xmlns:p14="http://schemas.microsoft.com/office/powerpoint/2010/main" val="10716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رَبَّـــك الــلـــي عِــمْــلَـــــك </a:t>
            </a:r>
            <a:br>
              <a:rPr lang="ar-SA" dirty="0"/>
            </a:br>
            <a:r>
              <a:rPr lang="ar-SA" dirty="0"/>
              <a:t>خَــلَــقَــك عَ صُــورتــو وْمِــثــالـــو</a:t>
            </a:r>
          </a:p>
        </p:txBody>
      </p:sp>
      <p:sp>
        <p:nvSpPr>
          <p:cNvPr id="36" name="Google Shape;36;p2"/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Your God, Your Creator, </a:t>
            </a:r>
            <a:br>
              <a:rPr lang="en-US" dirty="0"/>
            </a:br>
            <a:r>
              <a:rPr lang="en-US" dirty="0"/>
              <a:t>has made you in His likeness</a:t>
            </a:r>
          </a:p>
        </p:txBody>
      </p:sp>
      <p:sp>
        <p:nvSpPr>
          <p:cNvPr id="37" name="Google Shape;37;p2"/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Rabbak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ʻEmlak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Khala‛ak</a:t>
            </a:r>
            <a:r>
              <a:rPr lang="en-US" dirty="0"/>
              <a:t> </a:t>
            </a:r>
            <a:r>
              <a:rPr lang="en-US" dirty="0" err="1"/>
              <a:t>ʻaṢūrtu</a:t>
            </a:r>
            <a:r>
              <a:rPr lang="en-US" dirty="0"/>
              <a:t> </a:t>
            </a:r>
            <a:r>
              <a:rPr lang="en-US" dirty="0" err="1"/>
              <a:t>wMithālu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1F3A307E-745C-1FD0-2693-228556FBE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53D34E1F-21A6-C562-6619-F8B6DD0E508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بـقـلـبـو هُـوِّي حِملَـك .. كِرمـالَـك قَـدَّم حالـو</a:t>
            </a:r>
            <a:br>
              <a:rPr lang="ar-SA" dirty="0"/>
            </a:br>
            <a:r>
              <a:rPr lang="ar-SA" dirty="0"/>
              <a:t>قَــدِّم ذاتَـــك كِــرمــالــــو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04053312-4107-303A-B08F-1A945084ED17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He Loved you, for your sake, He gave up himself 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Surrender yourself to Him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02B89FE5-9292-F815-BC26-E7509EEF8F4E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b‛Albu</a:t>
            </a:r>
            <a:r>
              <a:rPr lang="en-US" dirty="0"/>
              <a:t> </a:t>
            </a:r>
            <a:r>
              <a:rPr lang="en-US" dirty="0" err="1"/>
              <a:t>Huwwī</a:t>
            </a:r>
            <a:r>
              <a:rPr lang="en-US" dirty="0"/>
              <a:t> </a:t>
            </a:r>
            <a:r>
              <a:rPr lang="en-US" dirty="0" err="1"/>
              <a:t>Ḥemlak</a:t>
            </a:r>
            <a:r>
              <a:rPr lang="en-US" dirty="0"/>
              <a:t> </a:t>
            </a:r>
            <a:r>
              <a:rPr lang="en-US" dirty="0" err="1"/>
              <a:t>Kermālak</a:t>
            </a:r>
            <a:r>
              <a:rPr lang="en-US" dirty="0"/>
              <a:t> ‛</a:t>
            </a:r>
            <a:r>
              <a:rPr lang="en-US" dirty="0" err="1"/>
              <a:t>Addam</a:t>
            </a:r>
            <a:r>
              <a:rPr lang="en-US" dirty="0"/>
              <a:t> </a:t>
            </a:r>
            <a:r>
              <a:rPr lang="en-US" dirty="0" err="1"/>
              <a:t>Ḥālu</a:t>
            </a:r>
            <a:r>
              <a:rPr lang="en-US" dirty="0"/>
              <a:t> ‛</a:t>
            </a:r>
            <a:r>
              <a:rPr lang="en-US" dirty="0" err="1"/>
              <a:t>Addim</a:t>
            </a:r>
            <a:r>
              <a:rPr lang="en-US" dirty="0"/>
              <a:t> </a:t>
            </a:r>
            <a:r>
              <a:rPr lang="en-US" dirty="0" err="1"/>
              <a:t>Ẓātak</a:t>
            </a:r>
            <a:r>
              <a:rPr lang="en-US" dirty="0"/>
              <a:t> </a:t>
            </a:r>
            <a:r>
              <a:rPr lang="en-US" dirty="0" err="1"/>
              <a:t>Kermālu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57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03FE0886-1EE8-FDB0-32DD-91BBAF650B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D0A0D825-5874-AB44-B8BC-AD493E6C07B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بــارِكِ الــرَّب بِــأَعــمــالَــــك </a:t>
            </a:r>
            <a:br>
              <a:rPr lang="ar-SA" dirty="0"/>
            </a:br>
            <a:r>
              <a:rPr lang="ar-SA" dirty="0"/>
              <a:t>خَــلِّــي إِســمُــو يِــتـقَــدَّس فــيــك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FB338422-919C-0426-0C7A-05EB70C159D5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Bless the Lord with your acts </a:t>
            </a:r>
            <a:br>
              <a:rPr lang="en-US" dirty="0"/>
            </a:br>
            <a:r>
              <a:rPr lang="en-US" dirty="0"/>
              <a:t>Let His name be glorified through you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1EA66792-1FFC-06F6-F77A-663717848970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Bārek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</a:t>
            </a:r>
            <a:r>
              <a:rPr lang="en-US" dirty="0" err="1"/>
              <a:t>bi‛Aʻmālak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Khallī</a:t>
            </a:r>
            <a:r>
              <a:rPr lang="en-US" dirty="0"/>
              <a:t> ‛</a:t>
            </a:r>
            <a:r>
              <a:rPr lang="en-US" dirty="0" err="1"/>
              <a:t>Esmu</a:t>
            </a:r>
            <a:r>
              <a:rPr lang="en-US" dirty="0"/>
              <a:t> </a:t>
            </a:r>
            <a:r>
              <a:rPr lang="en-US" dirty="0" err="1"/>
              <a:t>Yet‛addas</a:t>
            </a:r>
            <a:r>
              <a:rPr lang="en-US" dirty="0"/>
              <a:t> </a:t>
            </a:r>
            <a:r>
              <a:rPr lang="en-US" dirty="0" err="1"/>
              <a:t>Fīk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38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284F3FDD-1462-DF6F-ED0A-3DAD0B5A87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65CF445C-3564-FBBB-8CAD-E924EA0B19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خَــلِّــي صَــلــيــبــو قْــبــالَـــك </a:t>
            </a:r>
            <a:br>
              <a:rPr lang="ar-SA" dirty="0"/>
            </a:br>
            <a:r>
              <a:rPr lang="ar-SA" dirty="0"/>
              <a:t>مِــن جَــمـالُــو رَح يَـعــطــيــك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CC38FF64-EC66-16EA-6662-D95D09830534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Keep His Cross before your eyes </a:t>
            </a:r>
            <a:br>
              <a:rPr lang="en-US" dirty="0"/>
            </a:br>
            <a:r>
              <a:rPr lang="en-US" dirty="0"/>
              <a:t>You will become more like Him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EF56F6E4-9C01-FB8D-BAC8-A4EA3F6727A5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Ṣalību</a:t>
            </a:r>
            <a:r>
              <a:rPr lang="en-US" dirty="0"/>
              <a:t> ‛</a:t>
            </a:r>
            <a:r>
              <a:rPr lang="en-US" dirty="0" err="1"/>
              <a:t>bālak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Jamālu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Yaʻṭīk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30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DF0650CB-B557-1B9D-4D0E-FD7179BEF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F7397434-767D-9F9D-0A18-5870F5D46B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بــارِكِ الــرَّب بِــأَعــمــالَــــك </a:t>
            </a:r>
            <a:br>
              <a:rPr lang="ar-SA" dirty="0"/>
            </a:br>
            <a:r>
              <a:rPr lang="ar-SA" dirty="0"/>
              <a:t>خَــلِّــي إِســمُــو يِــتـقَــدَّس فــيــك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AC1922FE-8B60-1312-91B8-45714ABA1F0E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Bless the Lord with your acts </a:t>
            </a:r>
            <a:br>
              <a:rPr lang="en-US" dirty="0"/>
            </a:br>
            <a:r>
              <a:rPr lang="en-US" dirty="0"/>
              <a:t>Let His name be glorified through you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1306EF83-7A9D-4E3C-F28F-857667B46F54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Bārek</a:t>
            </a:r>
            <a:r>
              <a:rPr lang="en-US" dirty="0"/>
              <a:t> </a:t>
            </a:r>
            <a:r>
              <a:rPr lang="en-US" dirty="0" err="1"/>
              <a:t>Rrab</a:t>
            </a:r>
            <a:r>
              <a:rPr lang="en-US" dirty="0"/>
              <a:t> </a:t>
            </a:r>
            <a:r>
              <a:rPr lang="en-US" dirty="0" err="1"/>
              <a:t>bi‛Aʻmālak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Khallī</a:t>
            </a:r>
            <a:r>
              <a:rPr lang="en-US" dirty="0"/>
              <a:t> ‛</a:t>
            </a:r>
            <a:r>
              <a:rPr lang="en-US" dirty="0" err="1"/>
              <a:t>Esmu</a:t>
            </a:r>
            <a:r>
              <a:rPr lang="en-US" dirty="0"/>
              <a:t> </a:t>
            </a:r>
            <a:r>
              <a:rPr lang="en-US" dirty="0" err="1"/>
              <a:t>Yet‛addas</a:t>
            </a:r>
            <a:r>
              <a:rPr lang="en-US" dirty="0"/>
              <a:t> </a:t>
            </a:r>
            <a:r>
              <a:rPr lang="en-US" dirty="0" err="1"/>
              <a:t>Fīk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69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E923CB00-76B0-0D06-FFB5-5EFEC1D15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825ACC84-4D32-BF32-5FA8-2E2D0F854AA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خَــلِّــي صَــلــيــبــو قْــبــالَـــك </a:t>
            </a:r>
            <a:br>
              <a:rPr lang="ar-SA" dirty="0"/>
            </a:br>
            <a:r>
              <a:rPr lang="ar-SA" dirty="0"/>
              <a:t>مِــن جَــمـالُــو رَح يَـعــطــيــك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8962D585-5878-9137-51E1-EAA4CA2AF1D6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Keep His Cross before your eyes </a:t>
            </a:r>
            <a:br>
              <a:rPr lang="en-US" dirty="0"/>
            </a:br>
            <a:r>
              <a:rPr lang="en-US" dirty="0"/>
              <a:t>You will become more like Him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1B6A5575-F932-9E62-1478-067F54EA4D96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Ṣalību</a:t>
            </a:r>
            <a:r>
              <a:rPr lang="en-US" dirty="0"/>
              <a:t> ‛</a:t>
            </a:r>
            <a:r>
              <a:rPr lang="en-US" dirty="0" err="1"/>
              <a:t>bālak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Jamālu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Yaʻṭīk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1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CA44AB8D-6A7B-F03B-03C4-D683D337A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C01515F6-C5B1-C14B-F825-E74A6B8623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رَبَّـــك الــلـــي عِــمْــلَـــــك </a:t>
            </a:r>
            <a:br>
              <a:rPr lang="ar-SA" dirty="0"/>
            </a:br>
            <a:r>
              <a:rPr lang="ar-SA" dirty="0"/>
              <a:t>خَــلَــقَــك عَ صُــورتــو وْمِــثــالـــو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4F0D7671-90A0-266A-7ACB-8ED72C8D7188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Your God, Your Creator, </a:t>
            </a:r>
            <a:br>
              <a:rPr lang="en-US" dirty="0"/>
            </a:br>
            <a:r>
              <a:rPr lang="en-US" dirty="0"/>
              <a:t>has made you in His likeness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8A11D69E-7B8D-5316-82B3-9AF61C5B670F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Rabbak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ʻEmlak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Khala‛ak</a:t>
            </a:r>
            <a:r>
              <a:rPr lang="en-US" dirty="0"/>
              <a:t> </a:t>
            </a:r>
            <a:r>
              <a:rPr lang="en-US" dirty="0" err="1"/>
              <a:t>ʻaṢūrtu</a:t>
            </a:r>
            <a:r>
              <a:rPr lang="en-US" dirty="0"/>
              <a:t> </a:t>
            </a:r>
            <a:r>
              <a:rPr lang="en-US" dirty="0" err="1"/>
              <a:t>wMithālu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64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E61AD3F6-232D-CD12-4724-60347D89C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DCB3AA52-B4AC-FC84-89BE-6BD874747D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بـقـلـبـو هُـوِّي حِملَـك .. كِرمـالَـك قَـدَّم حالـو</a:t>
            </a:r>
            <a:br>
              <a:rPr lang="ar-SA" dirty="0"/>
            </a:br>
            <a:r>
              <a:rPr lang="ar-SA" dirty="0"/>
              <a:t>قَــدِّم ذاتَـــك كِــرمــالــــو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F6FEFF86-4FB6-DFB7-D311-7B0736767C30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He Loved you, for your sake, He gave up himself 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Surrender yourself to Him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8267DD02-6AB6-C45B-4FF9-71F045424486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b‛Albu</a:t>
            </a:r>
            <a:r>
              <a:rPr lang="en-US" dirty="0"/>
              <a:t> </a:t>
            </a:r>
            <a:r>
              <a:rPr lang="en-US" dirty="0" err="1"/>
              <a:t>Huwwī</a:t>
            </a:r>
            <a:r>
              <a:rPr lang="en-US" dirty="0"/>
              <a:t> </a:t>
            </a:r>
            <a:r>
              <a:rPr lang="en-US" dirty="0" err="1"/>
              <a:t>Ḥemlak</a:t>
            </a:r>
            <a:r>
              <a:rPr lang="en-US" dirty="0"/>
              <a:t> </a:t>
            </a:r>
            <a:r>
              <a:rPr lang="en-US" dirty="0" err="1"/>
              <a:t>Kermālak</a:t>
            </a:r>
            <a:r>
              <a:rPr lang="en-US" dirty="0"/>
              <a:t> ‛</a:t>
            </a:r>
            <a:r>
              <a:rPr lang="en-US" dirty="0" err="1"/>
              <a:t>Addam</a:t>
            </a:r>
            <a:r>
              <a:rPr lang="en-US" dirty="0"/>
              <a:t> </a:t>
            </a:r>
            <a:r>
              <a:rPr lang="en-US" dirty="0" err="1"/>
              <a:t>Ḥālu</a:t>
            </a:r>
            <a:r>
              <a:rPr lang="en-US" dirty="0"/>
              <a:t> ‛</a:t>
            </a:r>
            <a:r>
              <a:rPr lang="en-US" dirty="0" err="1"/>
              <a:t>Addim</a:t>
            </a:r>
            <a:r>
              <a:rPr lang="en-US" dirty="0"/>
              <a:t> </a:t>
            </a:r>
            <a:r>
              <a:rPr lang="en-US" dirty="0" err="1"/>
              <a:t>Ẓātak</a:t>
            </a:r>
            <a:r>
              <a:rPr lang="en-US" dirty="0"/>
              <a:t> </a:t>
            </a:r>
            <a:r>
              <a:rPr lang="en-US" dirty="0" err="1"/>
              <a:t>Kermālu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8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C29FA35F-3B73-492F-3D0F-BAF76A7B7E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460E0711-0E21-F334-278A-2A0508EF2B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قَــدَّيْـــش هَــالــدِّنــي زغــيــرِه </a:t>
            </a:r>
            <a:br>
              <a:rPr lang="ar-SA" dirty="0"/>
            </a:br>
            <a:r>
              <a:rPr lang="ar-SA" dirty="0"/>
              <a:t>وهَــالـعُــمْــرِ بْــيِــبـقَــى قَــصـيــر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8D96BFE8-81F8-EF51-3BFA-9FB6E2B915D6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How small is This world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and how short is Life on earth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A31DD4F2-8520-1F32-80BB-9DD250A992B4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‛</a:t>
            </a:r>
            <a:r>
              <a:rPr lang="en-US" dirty="0" err="1"/>
              <a:t>Addaysh</a:t>
            </a:r>
            <a:r>
              <a:rPr lang="en-US" dirty="0"/>
              <a:t> </a:t>
            </a:r>
            <a:r>
              <a:rPr lang="en-US" dirty="0" err="1"/>
              <a:t>haDdinī</a:t>
            </a:r>
            <a:r>
              <a:rPr lang="en-US" dirty="0"/>
              <a:t> </a:t>
            </a:r>
            <a:r>
              <a:rPr lang="en-US" dirty="0" err="1"/>
              <a:t>Zghīre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wHalʻUmr</a:t>
            </a:r>
            <a:r>
              <a:rPr lang="en-US" dirty="0"/>
              <a:t> </a:t>
            </a:r>
            <a:r>
              <a:rPr lang="en-US" dirty="0" err="1"/>
              <a:t>bYeb‛ā</a:t>
            </a:r>
            <a:r>
              <a:rPr lang="en-US" dirty="0"/>
              <a:t> ‛</a:t>
            </a:r>
            <a:r>
              <a:rPr lang="en-US" dirty="0" err="1"/>
              <a:t>Aṣīr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75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42B10326-DCCD-3A08-8A0E-93D2DEF99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04BCB682-921C-4034-995B-7A9A6DB250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ضَــــلّ إِنــــتَ الــخَــمــيــــرِه </a:t>
            </a:r>
            <a:br>
              <a:rPr lang="ar-SA" dirty="0"/>
            </a:br>
            <a:r>
              <a:rPr lang="ar-SA" dirty="0"/>
              <a:t>الـلـي الـلَّــه مَـعُــو بـيِـبـقَـى كْـبـيــر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3D87E9E8-3C23-BD03-2114-3E8D84D0DF12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Stay like a leaven</a:t>
            </a:r>
            <a:br>
              <a:rPr lang="en-US" dirty="0"/>
            </a:br>
            <a:r>
              <a:rPr lang="en-US" dirty="0"/>
              <a:t>Fear nothing for God is with you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0299474A-4F9A-7385-BDC5-1D4F07037369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Ḍall</a:t>
            </a:r>
            <a:r>
              <a:rPr lang="en-US" dirty="0"/>
              <a:t> ‛</a:t>
            </a:r>
            <a:r>
              <a:rPr lang="en-US" dirty="0" err="1"/>
              <a:t>Ental</a:t>
            </a:r>
            <a:r>
              <a:rPr lang="en-US" dirty="0"/>
              <a:t> </a:t>
            </a:r>
            <a:r>
              <a:rPr lang="en-US" dirty="0" err="1"/>
              <a:t>Khamīre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L‛Allāh</a:t>
            </a:r>
            <a:r>
              <a:rPr lang="en-US" dirty="0"/>
              <a:t> </a:t>
            </a:r>
            <a:r>
              <a:rPr lang="en-US" dirty="0" err="1"/>
              <a:t>Maʻu</a:t>
            </a:r>
            <a:r>
              <a:rPr lang="en-US" dirty="0"/>
              <a:t> </a:t>
            </a:r>
            <a:r>
              <a:rPr lang="en-US" dirty="0" err="1"/>
              <a:t>bYeb‛ā</a:t>
            </a:r>
            <a:r>
              <a:rPr lang="en-US" dirty="0"/>
              <a:t> </a:t>
            </a:r>
            <a:r>
              <a:rPr lang="en-US" dirty="0" err="1"/>
              <a:t>Kbīr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22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3264092F-9A8E-9A13-B721-6C62589D4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186B9A34-F93E-D09E-683A-B135901C6CC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قَــدَّيْـــش هَــالــدِّنــي زغــيــرِه </a:t>
            </a:r>
            <a:br>
              <a:rPr lang="ar-SA" dirty="0"/>
            </a:br>
            <a:r>
              <a:rPr lang="ar-SA" dirty="0"/>
              <a:t>وهَــالـعُــمْــرِ بْــيِــبـقَــى قَــصـيــر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38B501B8-9B20-3360-C167-19025E23C71E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How small is This world</a:t>
            </a:r>
          </a:p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and how short is Life on earth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E3CE7ACC-55FF-F427-3B44-8119CAEE620A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/>
              <a:t>‛</a:t>
            </a:r>
            <a:r>
              <a:rPr lang="en-US" dirty="0" err="1"/>
              <a:t>Addaysh</a:t>
            </a:r>
            <a:r>
              <a:rPr lang="en-US" dirty="0"/>
              <a:t> </a:t>
            </a:r>
            <a:r>
              <a:rPr lang="en-US" dirty="0" err="1"/>
              <a:t>haDdinī</a:t>
            </a:r>
            <a:r>
              <a:rPr lang="en-US" dirty="0"/>
              <a:t> </a:t>
            </a:r>
            <a:r>
              <a:rPr lang="en-US" dirty="0" err="1"/>
              <a:t>Zghīre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wHalʻUmr</a:t>
            </a:r>
            <a:r>
              <a:rPr lang="en-US" dirty="0"/>
              <a:t> </a:t>
            </a:r>
            <a:r>
              <a:rPr lang="en-US" dirty="0" err="1"/>
              <a:t>bYeb‛ā</a:t>
            </a:r>
            <a:r>
              <a:rPr lang="en-US" dirty="0"/>
              <a:t> ‛</a:t>
            </a:r>
            <a:r>
              <a:rPr lang="en-US" dirty="0" err="1"/>
              <a:t>Aṣīr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78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DF3425AD-4631-B400-11F7-7FFF4AAC6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313C4A9B-4C9D-F4D1-44CD-9D34B97AD1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ضَــــلّ إِنــــتَ الــخَــمــيــــرِه </a:t>
            </a:r>
            <a:br>
              <a:rPr lang="ar-SA" dirty="0"/>
            </a:br>
            <a:r>
              <a:rPr lang="ar-SA" dirty="0"/>
              <a:t>الـلـي الـلَّــه مَـعُــو بـيِـبـقَـى كْـبـيــر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ACAF8181-9958-1317-8CAD-FAA67493216B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Stay like a leaven</a:t>
            </a:r>
            <a:br>
              <a:rPr lang="en-US" dirty="0"/>
            </a:br>
            <a:r>
              <a:rPr lang="en-US" dirty="0"/>
              <a:t>Fear nothing for God is with you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43320EA7-BD0C-606E-E3B5-17DBB99554DE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Ḍall</a:t>
            </a:r>
            <a:r>
              <a:rPr lang="en-US" dirty="0"/>
              <a:t> ‛</a:t>
            </a:r>
            <a:r>
              <a:rPr lang="en-US" dirty="0" err="1"/>
              <a:t>Ental</a:t>
            </a:r>
            <a:r>
              <a:rPr lang="en-US" dirty="0"/>
              <a:t> </a:t>
            </a:r>
            <a:r>
              <a:rPr lang="en-US" dirty="0" err="1"/>
              <a:t>Khamīre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L‛Allāh</a:t>
            </a:r>
            <a:r>
              <a:rPr lang="en-US" dirty="0"/>
              <a:t> </a:t>
            </a:r>
            <a:r>
              <a:rPr lang="en-US" dirty="0" err="1"/>
              <a:t>Maʻu</a:t>
            </a:r>
            <a:r>
              <a:rPr lang="en-US" dirty="0"/>
              <a:t> </a:t>
            </a:r>
            <a:r>
              <a:rPr lang="en-US" dirty="0" err="1"/>
              <a:t>bYeb‛ā</a:t>
            </a:r>
            <a:r>
              <a:rPr lang="en-US" dirty="0"/>
              <a:t> </a:t>
            </a:r>
            <a:r>
              <a:rPr lang="en-US" dirty="0" err="1"/>
              <a:t>Kbīr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39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7F24272D-6270-389D-254D-FFD51E27D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A42BC0DC-005C-1BE3-15BD-D61C5CAE276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الــحُــبّ بـعُــمــرو مــا بِـيْـصـيــر </a:t>
            </a:r>
            <a:br>
              <a:rPr lang="ar-SA" dirty="0"/>
            </a:br>
            <a:r>
              <a:rPr lang="ar-SA" dirty="0"/>
              <a:t>إِلاَّ مــا تَــعـــطـــــي ذاتَـــــك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8CDD8722-FD7A-BD5F-B5FE-3C13F2FBDC89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There will be no Love if you don’t give yourself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17F28B9D-09B6-2E85-A4D8-A209548F70CA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elḤubb</a:t>
            </a:r>
            <a:r>
              <a:rPr lang="en-US" dirty="0"/>
              <a:t> </a:t>
            </a:r>
            <a:r>
              <a:rPr lang="en-US" dirty="0" err="1"/>
              <a:t>bʻUmru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biYṣīr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Taʻṭī</a:t>
            </a:r>
            <a:r>
              <a:rPr lang="en-US" dirty="0"/>
              <a:t> </a:t>
            </a:r>
            <a:r>
              <a:rPr lang="en-US" dirty="0" err="1"/>
              <a:t>Ẓātak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76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54ADBAE1-AEC5-23E5-B50E-7471D34AD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20F148D9-2D7B-73C8-5AC9-CBEBBB8B70D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مــا تْــقِــلِّـــي بَــعِـــد بَــكِّـــيــــر </a:t>
            </a:r>
            <a:br>
              <a:rPr lang="ar-SA" dirty="0"/>
            </a:br>
            <a:r>
              <a:rPr lang="ar-SA" dirty="0"/>
              <a:t>كِـــلْــهــا لَــحْــظَـــة حَــيـــاتَـــك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3F81AA85-EF4C-B965-68CB-51C0E4D27E9A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000"/>
              <a:buFont typeface="Arial"/>
              <a:buNone/>
            </a:pPr>
            <a:r>
              <a:rPr lang="en-US" dirty="0"/>
              <a:t>Don’t say I still have time Life is short 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0450E29D-64DF-ABF0-0EC1-3E6B365C1D30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T‛ellī</a:t>
            </a:r>
            <a:r>
              <a:rPr lang="en-US" dirty="0"/>
              <a:t> </a:t>
            </a:r>
            <a:r>
              <a:rPr lang="en-US" dirty="0" err="1"/>
              <a:t>Baʻed</a:t>
            </a:r>
            <a:r>
              <a:rPr lang="en-US" dirty="0"/>
              <a:t> </a:t>
            </a:r>
            <a:r>
              <a:rPr lang="en-US" dirty="0" err="1"/>
              <a:t>Bakkīr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Kellā</a:t>
            </a:r>
            <a:r>
              <a:rPr lang="en-US" dirty="0"/>
              <a:t> </a:t>
            </a:r>
            <a:r>
              <a:rPr lang="en-US" dirty="0" err="1"/>
              <a:t>Laḥẓa</a:t>
            </a:r>
            <a:r>
              <a:rPr lang="en-US" dirty="0"/>
              <a:t> </a:t>
            </a:r>
            <a:r>
              <a:rPr lang="en-US" dirty="0" err="1"/>
              <a:t>Ḥayātak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03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CC4C11D6-501E-A7FE-ECA2-04C607CC8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3F676349-B292-C491-4829-BD747BD8B73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الــحُــبّ بـعُــمــرو مــا بِـيْـصـيــر </a:t>
            </a:r>
            <a:br>
              <a:rPr lang="ar-SA" dirty="0"/>
            </a:br>
            <a:r>
              <a:rPr lang="ar-SA" dirty="0"/>
              <a:t>إِلاَّ مــا تَــعـــطـــــي ذاتَـــــك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BD82B37D-2EFC-0160-D039-9C1FE3587E62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>
              <a:buClr>
                <a:srgbClr val="C5D8F1"/>
              </a:buClr>
              <a:buSzPts val="4400"/>
              <a:buFont typeface="Arial"/>
            </a:pPr>
            <a:r>
              <a:rPr lang="en-US" dirty="0"/>
              <a:t>There will be no Love if you don’t give yourself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E196CF47-F941-F3A8-AF69-664E830B5FC5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elḤubb</a:t>
            </a:r>
            <a:r>
              <a:rPr lang="en-US" dirty="0"/>
              <a:t> </a:t>
            </a:r>
            <a:r>
              <a:rPr lang="en-US" dirty="0" err="1"/>
              <a:t>bʻUmru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biYṣīr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Ellā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Taʻṭī</a:t>
            </a:r>
            <a:r>
              <a:rPr lang="en-US" dirty="0"/>
              <a:t> </a:t>
            </a:r>
            <a:r>
              <a:rPr lang="en-US" dirty="0" err="1"/>
              <a:t>Ẓātak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398D2D8A-35CC-1A74-2056-D1445958E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49BC3DF0-C10E-EDC5-66CD-23253A3DDE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مــا تْــقِــلِّـــي بَــعِـــد بَــكِّـــيــــر </a:t>
            </a:r>
            <a:br>
              <a:rPr lang="ar-SA" dirty="0"/>
            </a:br>
            <a:r>
              <a:rPr lang="ar-SA" dirty="0"/>
              <a:t>كِـــلْــهــا لَــحْــظَـــة حَــيـــاتَـــك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F756A3C5-A28D-BCB6-284D-26528CA994BA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000"/>
              <a:buFont typeface="Arial"/>
              <a:buNone/>
            </a:pPr>
            <a:r>
              <a:rPr lang="en-US" dirty="0"/>
              <a:t>Don’t say I still have time Life is short 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9E84518E-AD2F-7AA6-E4F4-12DC44008327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T‛ellī</a:t>
            </a:r>
            <a:r>
              <a:rPr lang="en-US" dirty="0"/>
              <a:t> </a:t>
            </a:r>
            <a:r>
              <a:rPr lang="en-US" dirty="0" err="1"/>
              <a:t>Baʻed</a:t>
            </a:r>
            <a:r>
              <a:rPr lang="en-US" dirty="0"/>
              <a:t> </a:t>
            </a:r>
            <a:r>
              <a:rPr lang="en-US" dirty="0" err="1"/>
              <a:t>Bakkīr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Kellā</a:t>
            </a:r>
            <a:r>
              <a:rPr lang="en-US" dirty="0"/>
              <a:t> </a:t>
            </a:r>
            <a:r>
              <a:rPr lang="en-US" dirty="0" err="1"/>
              <a:t>Laḥẓa</a:t>
            </a:r>
            <a:r>
              <a:rPr lang="en-US" dirty="0"/>
              <a:t> </a:t>
            </a:r>
            <a:r>
              <a:rPr lang="en-US" dirty="0" err="1"/>
              <a:t>Ḥayātak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21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C7152B9E-59FF-679D-8313-D47B31E3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0D1D3AE7-1CAB-F6C7-C92C-DD31F0834B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en-US" dirty="0" err="1"/>
              <a:t>رَبَّ</a:t>
            </a:r>
            <a:r>
              <a:rPr lang="en-US" dirty="0"/>
              <a:t>ـــك </a:t>
            </a:r>
            <a:r>
              <a:rPr lang="en-US" dirty="0" err="1"/>
              <a:t>ال</a:t>
            </a:r>
            <a:r>
              <a:rPr lang="en-US" dirty="0"/>
              <a:t>ــلـــي </a:t>
            </a:r>
            <a:r>
              <a:rPr lang="en-US" dirty="0" err="1"/>
              <a:t>عِ</a:t>
            </a:r>
            <a:r>
              <a:rPr lang="en-US" dirty="0"/>
              <a:t>ــ</a:t>
            </a:r>
            <a:r>
              <a:rPr lang="en-US" dirty="0" err="1"/>
              <a:t>مْ</a:t>
            </a:r>
            <a:r>
              <a:rPr lang="en-US" dirty="0"/>
              <a:t>ــ</a:t>
            </a:r>
            <a:r>
              <a:rPr lang="en-US" dirty="0" err="1"/>
              <a:t>لَ</a:t>
            </a:r>
            <a:r>
              <a:rPr lang="en-US" dirty="0"/>
              <a:t>ـــــك </a:t>
            </a:r>
            <a:br>
              <a:rPr lang="en-US" dirty="0"/>
            </a:br>
            <a:r>
              <a:rPr lang="en-US" dirty="0" err="1"/>
              <a:t>خَ</a:t>
            </a:r>
            <a:r>
              <a:rPr lang="en-US" dirty="0"/>
              <a:t>ــ</a:t>
            </a:r>
            <a:r>
              <a:rPr lang="en-US" dirty="0" err="1"/>
              <a:t>لَ</a:t>
            </a:r>
            <a:r>
              <a:rPr lang="en-US" dirty="0"/>
              <a:t>ــ</a:t>
            </a:r>
            <a:r>
              <a:rPr lang="en-US" dirty="0" err="1"/>
              <a:t>قَ</a:t>
            </a:r>
            <a:r>
              <a:rPr lang="en-US" dirty="0"/>
              <a:t>ــك </a:t>
            </a:r>
            <a:r>
              <a:rPr lang="en-US" dirty="0" err="1"/>
              <a:t>عَ</a:t>
            </a:r>
            <a:r>
              <a:rPr lang="en-US" dirty="0"/>
              <a:t> </a:t>
            </a:r>
            <a:r>
              <a:rPr lang="en-US" dirty="0" err="1"/>
              <a:t>صُ</a:t>
            </a:r>
            <a:r>
              <a:rPr lang="en-US" dirty="0"/>
              <a:t>ــ</a:t>
            </a:r>
            <a:r>
              <a:rPr lang="en-US" dirty="0" err="1"/>
              <a:t>ورت</a:t>
            </a:r>
            <a:r>
              <a:rPr lang="en-US" dirty="0"/>
              <a:t>ــو </a:t>
            </a:r>
            <a:r>
              <a:rPr lang="en-US" dirty="0" err="1"/>
              <a:t>وْمِ</a:t>
            </a:r>
            <a:r>
              <a:rPr lang="en-US" dirty="0"/>
              <a:t>ــثــ</a:t>
            </a:r>
            <a:r>
              <a:rPr lang="en-US" dirty="0" err="1"/>
              <a:t>ال</a:t>
            </a:r>
            <a:r>
              <a:rPr lang="en-US" dirty="0"/>
              <a:t>ـــو</a:t>
            </a:r>
            <a:endParaRPr lang="ar-SA" dirty="0"/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AFBCC6C1-4315-ECA6-880E-8B49C519E07A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400"/>
              <a:buFont typeface="Arial"/>
              <a:buNone/>
            </a:pPr>
            <a:r>
              <a:rPr lang="en-US" sz="4400" dirty="0"/>
              <a:t>Your God, Your Creator, </a:t>
            </a:r>
            <a:br>
              <a:rPr lang="en-US" sz="4400" dirty="0"/>
            </a:br>
            <a:r>
              <a:rPr lang="en-US" sz="4400" dirty="0"/>
              <a:t>has made you in His likeness</a:t>
            </a:r>
            <a:endParaRPr lang="en-US" dirty="0"/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9823662F-DAD8-9391-FBAD-CC499BAD0652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25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Rabbak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ʻEmlak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Khala‛ak</a:t>
            </a:r>
            <a:r>
              <a:rPr lang="en-US" dirty="0"/>
              <a:t> </a:t>
            </a:r>
            <a:r>
              <a:rPr lang="en-US" dirty="0" err="1"/>
              <a:t>ʻaṢūrtu</a:t>
            </a:r>
            <a:r>
              <a:rPr lang="en-US" dirty="0"/>
              <a:t> </a:t>
            </a:r>
            <a:r>
              <a:rPr lang="en-US" dirty="0" err="1"/>
              <a:t>wMithālu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8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24EE7269-BFE7-27F8-8709-D026019C6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3DCB8E92-E797-78B8-F40F-7BCA9EB1144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Times New Roman"/>
              <a:buNone/>
            </a:pPr>
            <a:r>
              <a:rPr lang="ar-SA" dirty="0"/>
              <a:t>بـقـلـبـو هُـوِّي حِملَـك .. كِرمـالَـك قَـدَّم حالـو</a:t>
            </a:r>
            <a:br>
              <a:rPr lang="ar-SA" dirty="0"/>
            </a:br>
            <a:r>
              <a:rPr lang="ar-SA" dirty="0"/>
              <a:t>قَــدِّم ذاتَـــك كِــرمــالــــو</a:t>
            </a: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07CDC622-9650-C2AA-0F2D-14D567EA6FC3}"/>
              </a:ext>
            </a:extLst>
          </p:cNvPr>
          <p:cNvSpPr txBox="1"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000"/>
              <a:buFont typeface="Arial"/>
              <a:buNone/>
            </a:pPr>
            <a:r>
              <a:rPr lang="en-US" dirty="0"/>
              <a:t>He Loved you, for your sake, He gave up himself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C5D8F1"/>
              </a:buClr>
              <a:buSzPts val="4000"/>
              <a:buFont typeface="Arial"/>
              <a:buNone/>
            </a:pPr>
            <a:r>
              <a:rPr lang="en-US" dirty="0"/>
              <a:t>Surrender yourself to Him</a:t>
            </a: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3A62298F-9560-4D2F-7C0D-D2702A04CCD3}"/>
              </a:ext>
            </a:extLst>
          </p:cNvPr>
          <p:cNvSpPr txBox="1"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85000" lnSpcReduction="10000"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None/>
            </a:pPr>
            <a:r>
              <a:rPr lang="en-US" dirty="0" err="1"/>
              <a:t>b‛Albu</a:t>
            </a:r>
            <a:r>
              <a:rPr lang="en-US" dirty="0"/>
              <a:t> </a:t>
            </a:r>
            <a:r>
              <a:rPr lang="en-US" dirty="0" err="1"/>
              <a:t>Huwwī</a:t>
            </a:r>
            <a:r>
              <a:rPr lang="en-US" dirty="0"/>
              <a:t> </a:t>
            </a:r>
            <a:r>
              <a:rPr lang="en-US" dirty="0" err="1"/>
              <a:t>Ḥemlak</a:t>
            </a:r>
            <a:r>
              <a:rPr lang="en-US" dirty="0"/>
              <a:t> .. </a:t>
            </a:r>
            <a:r>
              <a:rPr lang="en-US" dirty="0" err="1"/>
              <a:t>Kermālak</a:t>
            </a:r>
            <a:r>
              <a:rPr lang="en-US" dirty="0"/>
              <a:t> ‛</a:t>
            </a:r>
            <a:r>
              <a:rPr lang="en-US" dirty="0" err="1"/>
              <a:t>Addam</a:t>
            </a:r>
            <a:r>
              <a:rPr lang="en-US" dirty="0"/>
              <a:t> </a:t>
            </a:r>
            <a:r>
              <a:rPr lang="en-US" dirty="0" err="1"/>
              <a:t>Ḥālu</a:t>
            </a:r>
            <a:r>
              <a:rPr lang="en-US" dirty="0"/>
              <a:t> .. ‛</a:t>
            </a:r>
            <a:r>
              <a:rPr lang="en-US" dirty="0" err="1"/>
              <a:t>Addem</a:t>
            </a:r>
            <a:r>
              <a:rPr lang="en-US" dirty="0"/>
              <a:t> </a:t>
            </a:r>
            <a:r>
              <a:rPr lang="en-US" dirty="0" err="1"/>
              <a:t>Ẓātak</a:t>
            </a:r>
            <a:r>
              <a:rPr lang="en-US" dirty="0"/>
              <a:t> </a:t>
            </a:r>
            <a:r>
              <a:rPr lang="en-US" dirty="0" err="1"/>
              <a:t>Kermālu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5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791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787</TotalTime>
  <Words>677</Words>
  <Application>Microsoft Office PowerPoint</Application>
  <PresentationFormat>Widescreen</PresentationFormat>
  <Paragraphs>73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4_Office Theme</vt:lpstr>
      <vt:lpstr>رَبَّــــك الــلــي عِــمْـــلَــــك</vt:lpstr>
      <vt:lpstr>PowerPoint Presentation</vt:lpstr>
      <vt:lpstr>رَبَّـــك الــلـــي عِــمْــلَـــــك  خَــلَــقَــك عَ صُــورتــو وْمِــثــالـــو</vt:lpstr>
      <vt:lpstr>بـقـلـبـو هُـوِّي حِملَـك .. كِرمـالَـك قَـدَّم حالـو قَــدِّم ذاتَـــك كِــرمــالــــو</vt:lpstr>
      <vt:lpstr>بــارِكِ الــرَّب بِــأَعــمــالَــــك  خَــلِّــي إِســمُــو يِــتـقَــدَّس فــيــك</vt:lpstr>
      <vt:lpstr>خَــلِّــي صَــلــيــبــو قْــبــالَـــك  مِــن جَــمـالُــو رَح يَـعــطــيــك</vt:lpstr>
      <vt:lpstr>بــارِكِ الــرَّب بِــأَعــمــالَــــك  خَــلِّــي إِســمُــو يِــتـقَــدَّس فــيــك</vt:lpstr>
      <vt:lpstr>خَــلِّــي صَــلــيــبــو قْــبــالَـــك  مِــن جَــمـالُــو رَح يَـعــطــيــك</vt:lpstr>
      <vt:lpstr>رَبَّـــك الــلـــي عِــمْــلَـــــك  خَــلَــقَــك عَ صُــورتــو وْمِــثــالـــو</vt:lpstr>
      <vt:lpstr>بـقـلـبـو هُـوِّي حِملَـك .. كِرمـالَـك قَـدَّم حالـو قَــدِّم ذاتَـــك كِــرمــالــــو</vt:lpstr>
      <vt:lpstr>قَــدَّيْـــش هَــالــدِّنــي زغــيــرِه  وهَــالـعُــمْــرِ بْــيِــبـقَــى قَــصـيــر</vt:lpstr>
      <vt:lpstr>ضَــــلّ إِنــــتَ الــخَــمــيــــرِه  الـلـي الـلَّــه مَـعُــو بـيِـبـقَـى كْـبـيــر</vt:lpstr>
      <vt:lpstr>قَــدَّيْـــش هَــالــدِّنــي زغــيــرِه  وهَــالـعُــمْــرِ بْــيِــبـقَــى قَــصـيــر</vt:lpstr>
      <vt:lpstr>ضَــــلّ إِنــــتَ الــخَــمــيــــرِه  الـلـي الـلَّــه مَـعُــو بـيِـبـقَـى كْـبـيــر</vt:lpstr>
      <vt:lpstr>الــحُــبّ بـعُــمــرو مــا بِـيْـصـيــر  إِلاَّ مــا تَــعـــطـــــي ذاتَـــــك</vt:lpstr>
      <vt:lpstr>مــا تْــقِــلِّـــي بَــعِـــد بَــكِّـــيــــر  كِـــلْــهــا لَــحْــظَـــة حَــيـــاتَـــك</vt:lpstr>
      <vt:lpstr>الــحُــبّ بـعُــمــرو مــا بِـيْـصـيــر  إِلاَّ مــا تَــعـــطـــــي ذاتَـــــك</vt:lpstr>
      <vt:lpstr>مــا تْــقِــلِّـــي بَــعِـــد بَــكِّـــيــــر  كِـــلْــهــا لَــحْــظَـــة حَــيـــاتَـــك</vt:lpstr>
      <vt:lpstr>رَبَّـــك الــلـــي عِــمْــلَـــــك  خَــلَــقَــك عَ صُــورتــو وْمِــثــالـــو</vt:lpstr>
      <vt:lpstr>بـقـلـبـو هُـوِّي حِملَـك .. كِرمـالَـك قَـدَّم حالـو قَــدِّم ذاتَـــك كِــرمــالــــو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‛Abatī Qad ‛Atate Ssāʻa - أبتي قد أتت الساعة</dc:title>
  <dc:subject>Father, the Hour has Come</dc:subject>
  <dc:creator>Nizar Fares</dc:creator>
  <cp:keywords>Nizar 2004 Ya Fateh Bwab El Sama - يا فاتح بواب السما</cp:keywords>
  <cp:lastModifiedBy>Pascale Hage</cp:lastModifiedBy>
  <cp:revision>179</cp:revision>
  <dcterms:created xsi:type="dcterms:W3CDTF">2014-06-01T05:24:09Z</dcterms:created>
  <dcterms:modified xsi:type="dcterms:W3CDTF">2025-04-19T07:32:44Z</dcterms:modified>
  <cp:category>Biblical</cp:category>
</cp:coreProperties>
</file>