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82" r:id="rId9"/>
    <p:sldId id="283" r:id="rId10"/>
    <p:sldId id="265" r:id="rId11"/>
    <p:sldId id="269" r:id="rId12"/>
    <p:sldId id="284" r:id="rId13"/>
    <p:sldId id="285" r:id="rId14"/>
    <p:sldId id="268" r:id="rId15"/>
    <p:sldId id="272" r:id="rId16"/>
    <p:sldId id="286" r:id="rId17"/>
    <p:sldId id="287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9" autoAdjust="0"/>
    <p:restoredTop sz="94712"/>
  </p:normalViewPr>
  <p:slideViewPr>
    <p:cSldViewPr snapToGrid="0" snapToObjects="1">
      <p:cViewPr varScale="1">
        <p:scale>
          <a:sx n="66" d="100"/>
          <a:sy n="66" d="100"/>
        </p:scale>
        <p:origin x="62" y="40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09/04/2018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6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9084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1249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53940" y="298714"/>
            <a:ext cx="11884120" cy="10058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4800" dirty="0"/>
              <a:t>يـا كـنـيـسـة إفـرَحــي</a:t>
            </a:r>
            <a:endParaRPr lang="en-US" sz="48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3940" y="1836187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/>
              <a:t>Oh Church, Rejoice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3940" y="1050791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 err="1"/>
              <a:t>Yā</a:t>
            </a:r>
            <a:r>
              <a:rPr lang="en-US" sz="4800" dirty="0"/>
              <a:t> </a:t>
            </a:r>
            <a:r>
              <a:rPr lang="en-US" sz="4800" dirty="0" err="1"/>
              <a:t>Knīsa</a:t>
            </a:r>
            <a:r>
              <a:rPr lang="en-US" sz="4800" dirty="0"/>
              <a:t> ‛</a:t>
            </a:r>
            <a:r>
              <a:rPr lang="en-US" sz="4800" dirty="0" err="1"/>
              <a:t>Efraḥī</a:t>
            </a:r>
            <a:endParaRPr lang="en-US" sz="4800" dirty="0"/>
          </a:p>
        </p:txBody>
      </p:sp>
      <p:sp>
        <p:nvSpPr>
          <p:cNvPr id="12" name="Title 1"/>
          <p:cNvSpPr txBox="1">
            <a:spLocks noChangeAspect="1"/>
          </p:cNvSpPr>
          <p:nvPr/>
        </p:nvSpPr>
        <p:spPr>
          <a:xfrm>
            <a:off x="207821" y="5010024"/>
            <a:ext cx="11776359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كلمات وتلحين</a:t>
            </a:r>
            <a:r>
              <a:rPr lang="ar-SA" sz="3200" b="0" dirty="0"/>
              <a:t>:</a:t>
            </a:r>
            <a:r>
              <a:rPr lang="ar-KW" sz="3200" b="0" dirty="0"/>
              <a:t> منال سمير فريد</a:t>
            </a:r>
            <a:endParaRPr lang="en-US" sz="3200" b="0" dirty="0"/>
          </a:p>
        </p:txBody>
      </p:sp>
      <p:sp>
        <p:nvSpPr>
          <p:cNvPr id="13" name="Text Placeholder 3"/>
          <p:cNvSpPr txBox="1">
            <a:spLocks noChangeAspect="1"/>
          </p:cNvSpPr>
          <p:nvPr/>
        </p:nvSpPr>
        <p:spPr>
          <a:xfrm>
            <a:off x="207821" y="5549743"/>
            <a:ext cx="11776359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</a:rPr>
              <a:t>Kalimāt</a:t>
            </a:r>
            <a:r>
              <a:rPr lang="en-US" sz="3200" dirty="0">
                <a:effectLst/>
              </a:rPr>
              <a:t> </a:t>
            </a:r>
            <a:r>
              <a:rPr lang="en-US" sz="3200" dirty="0" err="1">
                <a:effectLst/>
              </a:rPr>
              <a:t>waTalḥīn</a:t>
            </a:r>
            <a:r>
              <a:rPr lang="en-US" sz="3200" dirty="0">
                <a:effectLst/>
              </a:rPr>
              <a:t>: Manal Samir Fareed</a:t>
            </a:r>
          </a:p>
        </p:txBody>
      </p:sp>
      <p:sp>
        <p:nvSpPr>
          <p:cNvPr id="14" name="Text Placeholder 3"/>
          <p:cNvSpPr txBox="1">
            <a:spLocks noChangeAspect="1"/>
          </p:cNvSpPr>
          <p:nvPr/>
        </p:nvSpPr>
        <p:spPr>
          <a:xfrm>
            <a:off x="207821" y="6090078"/>
            <a:ext cx="11776359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Lyrics and Music by: Manal Samir Fareed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حَـيـاتـنـا </a:t>
            </a:r>
            <a:r>
              <a:rPr lang="ar-KW" dirty="0" err="1"/>
              <a:t>عايْـشـيـنْـهـا</a:t>
            </a:r>
            <a:r>
              <a:rPr lang="ar-KW" dirty="0"/>
              <a:t> لِـلِّـي فَـدانــا</a:t>
            </a:r>
            <a:br>
              <a:rPr lang="ar-KW" dirty="0"/>
            </a:br>
            <a:r>
              <a:rPr lang="ar-KW" dirty="0" err="1"/>
              <a:t>نِـسْـتَــنَّـاه</a:t>
            </a:r>
            <a:r>
              <a:rPr lang="ar-KW" dirty="0"/>
              <a:t> يـجــي بْـنــورُه يِـمْـلانـا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 live for our Redeemer</a:t>
            </a:r>
            <a:br>
              <a:rPr lang="en-US" dirty="0"/>
            </a:br>
            <a:r>
              <a:rPr lang="en-US" dirty="0"/>
              <a:t>Awaiting His Return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Ḥayātnā</a:t>
            </a:r>
            <a:r>
              <a:rPr lang="en-US" dirty="0"/>
              <a:t> ‘</a:t>
            </a:r>
            <a:r>
              <a:rPr lang="en-US" dirty="0" err="1"/>
              <a:t>Āyshīnhā</a:t>
            </a:r>
            <a:r>
              <a:rPr lang="en-US" dirty="0"/>
              <a:t> </a:t>
            </a:r>
            <a:r>
              <a:rPr lang="en-US" dirty="0" err="1"/>
              <a:t>Lellī</a:t>
            </a:r>
            <a:r>
              <a:rPr lang="en-US" dirty="0"/>
              <a:t> </a:t>
            </a:r>
            <a:r>
              <a:rPr lang="en-US" dirty="0" err="1"/>
              <a:t>Fadānā</a:t>
            </a:r>
            <a:br>
              <a:rPr lang="en-US" dirty="0"/>
            </a:br>
            <a:r>
              <a:rPr lang="en-US" dirty="0" err="1"/>
              <a:t>Nestannāh</a:t>
            </a:r>
            <a:r>
              <a:rPr lang="en-US" dirty="0"/>
              <a:t> </a:t>
            </a:r>
            <a:r>
              <a:rPr lang="en-US" dirty="0" err="1"/>
              <a:t>Yījī</a:t>
            </a:r>
            <a:r>
              <a:rPr lang="en-US" dirty="0"/>
              <a:t> </a:t>
            </a:r>
            <a:r>
              <a:rPr lang="en-US" dirty="0" err="1"/>
              <a:t>bNūru</a:t>
            </a:r>
            <a:r>
              <a:rPr lang="en-US" dirty="0"/>
              <a:t> </a:t>
            </a:r>
            <a:r>
              <a:rPr lang="en-US" dirty="0" err="1"/>
              <a:t>Yemlānā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وِالأيَّــام كُـــلَّــهــا هُـــوَّ مَـعــانـــا</a:t>
            </a:r>
            <a:br>
              <a:rPr lang="ar-KW" dirty="0"/>
            </a:br>
            <a:r>
              <a:rPr lang="ar-KW" dirty="0"/>
              <a:t>وِالمَـسـيـح </a:t>
            </a:r>
            <a:r>
              <a:rPr lang="ar-KW" dirty="0" err="1"/>
              <a:t>يـيـجـي</a:t>
            </a:r>
            <a:r>
              <a:rPr lang="ar-KW" dirty="0"/>
              <a:t> لْـبـيـتـنـا يْـوَدِّيـنـا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All our days, He is with us</a:t>
            </a:r>
            <a:br>
              <a:rPr lang="en-US" dirty="0"/>
            </a:br>
            <a:r>
              <a:rPr lang="en-US" dirty="0"/>
              <a:t>Christ will come to take us Home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wel‛Ayyām</a:t>
            </a:r>
            <a:r>
              <a:rPr lang="en-US" dirty="0"/>
              <a:t> </a:t>
            </a:r>
            <a:r>
              <a:rPr lang="en-US" dirty="0" err="1"/>
              <a:t>Kullahā</a:t>
            </a:r>
            <a:r>
              <a:rPr lang="en-US" dirty="0"/>
              <a:t> </a:t>
            </a:r>
            <a:r>
              <a:rPr lang="en-US" dirty="0" err="1"/>
              <a:t>Huwwa</a:t>
            </a:r>
            <a:r>
              <a:rPr lang="en-US" dirty="0"/>
              <a:t> </a:t>
            </a:r>
            <a:r>
              <a:rPr lang="en-US" dirty="0" err="1"/>
              <a:t>Ma‘ānā</a:t>
            </a:r>
            <a:br>
              <a:rPr lang="en-US" dirty="0"/>
            </a:br>
            <a:r>
              <a:rPr lang="en-US" dirty="0" err="1"/>
              <a:t>welMasīḥ</a:t>
            </a:r>
            <a:r>
              <a:rPr lang="en-US" dirty="0"/>
              <a:t> </a:t>
            </a:r>
            <a:r>
              <a:rPr lang="en-US" dirty="0" err="1"/>
              <a:t>Yījī</a:t>
            </a:r>
            <a:r>
              <a:rPr lang="en-US" dirty="0"/>
              <a:t> </a:t>
            </a:r>
            <a:r>
              <a:rPr lang="en-US" dirty="0" err="1"/>
              <a:t>lBētnā</a:t>
            </a:r>
            <a:r>
              <a:rPr lang="en-US" dirty="0"/>
              <a:t> </a:t>
            </a:r>
            <a:r>
              <a:rPr lang="en-US" dirty="0" err="1"/>
              <a:t>Ywaddīnā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459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يا كْـنـيـسَـة إفـرحي، جايِّ الـمَـسـيـح</a:t>
            </a:r>
            <a:br>
              <a:rPr lang="ar-KW" dirty="0"/>
            </a:br>
            <a:r>
              <a:rPr lang="ar-KW" dirty="0"/>
              <a:t>واسـهَــري، نَــوَّري بـالـمَـصـابـيـح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Church, rejoice, Christ is coming</a:t>
            </a:r>
            <a:br>
              <a:rPr lang="en-US" dirty="0"/>
            </a:br>
            <a:r>
              <a:rPr lang="en-US" dirty="0"/>
              <a:t>Stay alert and light your lamps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Knīsa</a:t>
            </a:r>
            <a:r>
              <a:rPr lang="en-US" dirty="0"/>
              <a:t> ‛</a:t>
            </a:r>
            <a:r>
              <a:rPr lang="en-US" dirty="0" err="1"/>
              <a:t>Efraḥī</a:t>
            </a:r>
            <a:r>
              <a:rPr lang="en-US" dirty="0"/>
              <a:t>, </a:t>
            </a:r>
            <a:r>
              <a:rPr lang="en-US" dirty="0" err="1"/>
              <a:t>Jāyyel</a:t>
            </a:r>
            <a:r>
              <a:rPr lang="en-US" dirty="0"/>
              <a:t> </a:t>
            </a:r>
            <a:r>
              <a:rPr lang="en-US" dirty="0" err="1"/>
              <a:t>Masīḥ</a:t>
            </a:r>
            <a:br>
              <a:rPr lang="en-US" dirty="0"/>
            </a:br>
            <a:r>
              <a:rPr lang="en-US" dirty="0" err="1"/>
              <a:t>wiS’harī</a:t>
            </a:r>
            <a:r>
              <a:rPr lang="en-US" dirty="0"/>
              <a:t>, </a:t>
            </a:r>
            <a:r>
              <a:rPr lang="en-US" dirty="0" err="1"/>
              <a:t>Nawwarī</a:t>
            </a:r>
            <a:r>
              <a:rPr lang="en-US" dirty="0"/>
              <a:t> </a:t>
            </a:r>
            <a:r>
              <a:rPr lang="en-US" dirty="0" err="1"/>
              <a:t>belMaṣābīḥ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9186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وِالْـبِـسـي بالـفـرَح ثـوبِ الـتَّــسـبـيـح</a:t>
            </a:r>
            <a:br>
              <a:rPr lang="ar-KW" dirty="0"/>
            </a:br>
            <a:r>
              <a:rPr lang="ar-KW" dirty="0"/>
              <a:t>وِالـمَـسـيـح عَـالسَّـحـاب جــايِّ لـيـنـا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With joy, wear your robe of praise</a:t>
            </a:r>
            <a:br>
              <a:rPr lang="en-US" dirty="0"/>
            </a:br>
            <a:r>
              <a:rPr lang="en-US" dirty="0"/>
              <a:t>Christ is coming on the clouds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weLbesī</a:t>
            </a:r>
            <a:r>
              <a:rPr lang="en-US" dirty="0"/>
              <a:t> </a:t>
            </a:r>
            <a:r>
              <a:rPr lang="en-US" dirty="0" err="1"/>
              <a:t>belFaraḥ</a:t>
            </a:r>
            <a:r>
              <a:rPr lang="en-US" dirty="0"/>
              <a:t> </a:t>
            </a:r>
            <a:r>
              <a:rPr lang="en-US" dirty="0" err="1"/>
              <a:t>Thob</a:t>
            </a:r>
            <a:r>
              <a:rPr lang="en-US" dirty="0"/>
              <a:t> </a:t>
            </a:r>
            <a:r>
              <a:rPr lang="en-US" dirty="0" err="1"/>
              <a:t>Ttasbīḥ</a:t>
            </a:r>
            <a:br>
              <a:rPr lang="en-US" dirty="0"/>
            </a:br>
            <a:r>
              <a:rPr lang="en-US" dirty="0" err="1"/>
              <a:t>welMasīḥ</a:t>
            </a:r>
            <a:r>
              <a:rPr lang="en-US" dirty="0"/>
              <a:t> ‘</a:t>
            </a:r>
            <a:r>
              <a:rPr lang="en-US" dirty="0" err="1"/>
              <a:t>aSsaḥāb</a:t>
            </a:r>
            <a:r>
              <a:rPr lang="en-US" dirty="0"/>
              <a:t> </a:t>
            </a:r>
            <a:r>
              <a:rPr lang="en-US" dirty="0" err="1"/>
              <a:t>Jāyyi</a:t>
            </a:r>
            <a:r>
              <a:rPr lang="en-US" dirty="0"/>
              <a:t> </a:t>
            </a:r>
            <a:r>
              <a:rPr lang="en-US" dirty="0" err="1"/>
              <a:t>Līnā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149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أرضِــنــا فــي أواخِـــرِ الأيَّــــام</a:t>
            </a:r>
            <a:br>
              <a:rPr lang="ar-KW" dirty="0"/>
            </a:br>
            <a:r>
              <a:rPr lang="ar-KW" dirty="0"/>
              <a:t>وِالعَـلامـات بِـتـخَـبَّــر قـبْـلِ الكَـلام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Our land is in its last days</a:t>
            </a:r>
            <a:br>
              <a:rPr lang="en-US" dirty="0"/>
            </a:br>
            <a:r>
              <a:rPr lang="en-US" dirty="0"/>
              <a:t>and the signs speak clearly of such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‛</a:t>
            </a:r>
            <a:r>
              <a:rPr lang="en-US" dirty="0" err="1"/>
              <a:t>Arḍinā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‛</a:t>
            </a:r>
            <a:r>
              <a:rPr lang="en-US" dirty="0" err="1"/>
              <a:t>Awākherel</a:t>
            </a:r>
            <a:r>
              <a:rPr lang="en-US" dirty="0"/>
              <a:t> ‛</a:t>
            </a:r>
            <a:r>
              <a:rPr lang="en-US" dirty="0" err="1"/>
              <a:t>Ayyām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wel‘Alāmāt</a:t>
            </a:r>
            <a:r>
              <a:rPr lang="en-US" dirty="0"/>
              <a:t> </a:t>
            </a:r>
            <a:r>
              <a:rPr lang="en-US" dirty="0" err="1"/>
              <a:t>beTkhabbar</a:t>
            </a:r>
            <a:r>
              <a:rPr lang="en-US" dirty="0"/>
              <a:t> ‛</a:t>
            </a:r>
            <a:r>
              <a:rPr lang="en-US" dirty="0" err="1"/>
              <a:t>Ablel</a:t>
            </a:r>
            <a:r>
              <a:rPr lang="en-US" dirty="0"/>
              <a:t> </a:t>
            </a:r>
            <a:r>
              <a:rPr lang="en-US" dirty="0" err="1"/>
              <a:t>Kalām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630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والمَـكـتـوب نـورُه يِـكْـشِــفِ الظَّـلام</a:t>
            </a:r>
            <a:br>
              <a:rPr lang="ar-KW" dirty="0"/>
            </a:br>
            <a:r>
              <a:rPr lang="ar-KW" dirty="0"/>
              <a:t>وِالـمَـسـيـحْ </a:t>
            </a:r>
            <a:r>
              <a:rPr lang="ar-KW" b="1" dirty="0"/>
              <a:t>قــال</a:t>
            </a:r>
            <a:r>
              <a:rPr lang="ar-KW" dirty="0"/>
              <a:t> وْمـا خَــبَّــى عَـلـيـنــا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light of the written Word expose darkness</a:t>
            </a:r>
            <a:br>
              <a:rPr lang="en-US" dirty="0"/>
            </a:br>
            <a:r>
              <a:rPr lang="en-US" dirty="0"/>
              <a:t>Christ said it and didn't hide it from us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welMaktūb</a:t>
            </a:r>
            <a:r>
              <a:rPr lang="en-US" dirty="0"/>
              <a:t> </a:t>
            </a:r>
            <a:r>
              <a:rPr lang="en-US" dirty="0" err="1"/>
              <a:t>Nūru</a:t>
            </a:r>
            <a:r>
              <a:rPr lang="en-US" dirty="0"/>
              <a:t> </a:t>
            </a:r>
            <a:r>
              <a:rPr lang="en-US" dirty="0" err="1"/>
              <a:t>Yekshef</a:t>
            </a:r>
            <a:r>
              <a:rPr lang="en-US" dirty="0"/>
              <a:t> </a:t>
            </a:r>
            <a:r>
              <a:rPr lang="en-US" dirty="0" err="1"/>
              <a:t>Ẓẓalām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welMasīḥ</a:t>
            </a:r>
            <a:r>
              <a:rPr lang="en-US" dirty="0"/>
              <a:t> ‛</a:t>
            </a:r>
            <a:r>
              <a:rPr lang="en-US" dirty="0" err="1"/>
              <a:t>Āl</a:t>
            </a:r>
            <a:r>
              <a:rPr lang="en-US" dirty="0"/>
              <a:t> </a:t>
            </a:r>
            <a:r>
              <a:rPr lang="en-US" dirty="0" err="1"/>
              <a:t>wMā</a:t>
            </a:r>
            <a:r>
              <a:rPr lang="en-US" dirty="0"/>
              <a:t> </a:t>
            </a:r>
            <a:r>
              <a:rPr lang="en-US" dirty="0" err="1"/>
              <a:t>Khabbā</a:t>
            </a:r>
            <a:r>
              <a:rPr lang="en-US" dirty="0"/>
              <a:t> ‘</a:t>
            </a:r>
            <a:r>
              <a:rPr lang="en-US" dirty="0" err="1"/>
              <a:t>Alēnā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176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يا كـنـيـسَـة إفـرحي، جايِّ الـمَـسـيـح</a:t>
            </a:r>
            <a:br>
              <a:rPr lang="ar-KW" dirty="0"/>
            </a:br>
            <a:r>
              <a:rPr lang="ar-KW" dirty="0"/>
              <a:t>واسـهَــري، نَــوَّري بـالـمَـصـابـيـح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Church, rejoice, Christ is coming</a:t>
            </a:r>
            <a:br>
              <a:rPr lang="en-US" dirty="0"/>
            </a:br>
            <a:r>
              <a:rPr lang="en-US" dirty="0"/>
              <a:t>Stay alert and light your lamps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Knīsa</a:t>
            </a:r>
            <a:r>
              <a:rPr lang="en-US" dirty="0"/>
              <a:t> ‛</a:t>
            </a:r>
            <a:r>
              <a:rPr lang="en-US" dirty="0" err="1"/>
              <a:t>Efraḥī</a:t>
            </a:r>
            <a:r>
              <a:rPr lang="en-US" dirty="0"/>
              <a:t>, </a:t>
            </a:r>
            <a:r>
              <a:rPr lang="en-US" dirty="0" err="1"/>
              <a:t>Jāyyel</a:t>
            </a:r>
            <a:r>
              <a:rPr lang="en-US" dirty="0"/>
              <a:t> </a:t>
            </a:r>
            <a:r>
              <a:rPr lang="en-US" dirty="0" err="1"/>
              <a:t>Masīḥ</a:t>
            </a:r>
            <a:br>
              <a:rPr lang="en-US" dirty="0"/>
            </a:br>
            <a:r>
              <a:rPr lang="en-US" dirty="0" err="1"/>
              <a:t>wiS’harī</a:t>
            </a:r>
            <a:r>
              <a:rPr lang="en-US" dirty="0"/>
              <a:t>, </a:t>
            </a:r>
            <a:r>
              <a:rPr lang="en-US" dirty="0" err="1"/>
              <a:t>Nawwarī</a:t>
            </a:r>
            <a:r>
              <a:rPr lang="en-US" dirty="0"/>
              <a:t> </a:t>
            </a:r>
            <a:r>
              <a:rPr lang="en-US" dirty="0" err="1"/>
              <a:t>belMaṣābīḥ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180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وِالْـبِـسـي بالـفـرَح ثـوبِ الـتَّــسـبـيـح</a:t>
            </a:r>
            <a:br>
              <a:rPr lang="ar-KW" dirty="0"/>
            </a:br>
            <a:r>
              <a:rPr lang="ar-KW" dirty="0"/>
              <a:t>وِالـمَـسـيـح عَـالسَّـحـاب جــايِّ لـيـنـا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With joy, wear your robe of praise</a:t>
            </a:r>
            <a:br>
              <a:rPr lang="en-US" dirty="0"/>
            </a:br>
            <a:r>
              <a:rPr lang="en-US" dirty="0"/>
              <a:t>Christ is coming on the clouds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weLbesī</a:t>
            </a:r>
            <a:r>
              <a:rPr lang="en-US" dirty="0"/>
              <a:t> </a:t>
            </a:r>
            <a:r>
              <a:rPr lang="en-US" dirty="0" err="1"/>
              <a:t>belFaraḥ</a:t>
            </a:r>
            <a:r>
              <a:rPr lang="en-US" dirty="0"/>
              <a:t> </a:t>
            </a:r>
            <a:r>
              <a:rPr lang="en-US" dirty="0" err="1"/>
              <a:t>Thob</a:t>
            </a:r>
            <a:r>
              <a:rPr lang="en-US" dirty="0"/>
              <a:t> </a:t>
            </a:r>
            <a:r>
              <a:rPr lang="en-US" dirty="0" err="1"/>
              <a:t>Ttasbīḥ</a:t>
            </a:r>
            <a:br>
              <a:rPr lang="en-US" dirty="0"/>
            </a:br>
            <a:r>
              <a:rPr lang="en-US" dirty="0" err="1"/>
              <a:t>welMasīḥ</a:t>
            </a:r>
            <a:r>
              <a:rPr lang="en-US" dirty="0"/>
              <a:t> ‘</a:t>
            </a:r>
            <a:r>
              <a:rPr lang="en-US" dirty="0" err="1"/>
              <a:t>aSsaḥāb</a:t>
            </a:r>
            <a:r>
              <a:rPr lang="en-US" dirty="0"/>
              <a:t> </a:t>
            </a:r>
            <a:r>
              <a:rPr lang="en-US" dirty="0" err="1"/>
              <a:t>Jāyyi</a:t>
            </a:r>
            <a:r>
              <a:rPr lang="en-US" dirty="0"/>
              <a:t> </a:t>
            </a:r>
            <a:r>
              <a:rPr lang="en-US" dirty="0" err="1"/>
              <a:t>Līnā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446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الـدُّمــوع </a:t>
            </a:r>
            <a:r>
              <a:rPr lang="ar-KW" b="1" dirty="0"/>
              <a:t>هُــوَّ</a:t>
            </a:r>
            <a:r>
              <a:rPr lang="ar-KW" dirty="0"/>
              <a:t> </a:t>
            </a:r>
            <a:r>
              <a:rPr lang="ar-KW" dirty="0" err="1"/>
              <a:t>بـإيــدُه</a:t>
            </a:r>
            <a:r>
              <a:rPr lang="ar-KW" dirty="0"/>
              <a:t> </a:t>
            </a:r>
            <a:r>
              <a:rPr lang="ar-KW" dirty="0" err="1"/>
              <a:t>هَـيِـمْـسَـحْـها</a:t>
            </a:r>
            <a:br>
              <a:rPr lang="ar-KW" dirty="0"/>
            </a:br>
            <a:r>
              <a:rPr lang="ar-KW" dirty="0"/>
              <a:t>وِالأجْـســاد نـورانِــيَّــة </a:t>
            </a:r>
            <a:r>
              <a:rPr lang="ar-KW" dirty="0" err="1"/>
              <a:t>هَـــنِـلـبِـسْـهــا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 will wipe our tears away</a:t>
            </a:r>
            <a:br>
              <a:rPr lang="en-US" dirty="0"/>
            </a:br>
            <a:r>
              <a:rPr lang="en-US" dirty="0"/>
              <a:t>and we will be wearing glorified bodies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‛</a:t>
            </a:r>
            <a:r>
              <a:rPr lang="en-US" dirty="0" err="1"/>
              <a:t>Eddumū</a:t>
            </a:r>
            <a:r>
              <a:rPr lang="en-US" dirty="0"/>
              <a:t>‘ </a:t>
            </a:r>
            <a:r>
              <a:rPr lang="en-US" dirty="0" err="1"/>
              <a:t>Huwwa</a:t>
            </a:r>
            <a:r>
              <a:rPr lang="en-US" dirty="0"/>
              <a:t> </a:t>
            </a:r>
            <a:r>
              <a:rPr lang="en-US" dirty="0" err="1"/>
              <a:t>b‛Īdu</a:t>
            </a:r>
            <a:r>
              <a:rPr lang="en-US" dirty="0"/>
              <a:t> </a:t>
            </a:r>
            <a:r>
              <a:rPr lang="en-US" dirty="0" err="1"/>
              <a:t>haYemsaḥhā</a:t>
            </a:r>
            <a:br>
              <a:rPr lang="en-US" dirty="0"/>
            </a:br>
            <a:r>
              <a:rPr lang="en-US" dirty="0" err="1"/>
              <a:t>wel‛Ajsād</a:t>
            </a:r>
            <a:r>
              <a:rPr lang="en-US" dirty="0"/>
              <a:t> </a:t>
            </a:r>
            <a:r>
              <a:rPr lang="en-US" dirty="0" err="1"/>
              <a:t>Nūrāniyya</a:t>
            </a:r>
            <a:r>
              <a:rPr lang="en-US" dirty="0"/>
              <a:t> </a:t>
            </a:r>
            <a:r>
              <a:rPr lang="en-US" dirty="0" err="1"/>
              <a:t>haNelbis’hā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434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وِالأكـالـيـل قُــدَّام عَـرشُــه نِـطـرَحْـهـا</a:t>
            </a:r>
            <a:br>
              <a:rPr lang="ar-KW" dirty="0"/>
            </a:br>
            <a:r>
              <a:rPr lang="ar-KW" dirty="0"/>
              <a:t>وِالـمَـسـيـح مَـجْــدُه </a:t>
            </a:r>
            <a:r>
              <a:rPr lang="ar-KW" dirty="0" err="1"/>
              <a:t>هَــيِـمْـلا</a:t>
            </a:r>
            <a:r>
              <a:rPr lang="ar-KW" dirty="0"/>
              <a:t> عْـنـيـنـــا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 will lay our crowns down at His Throne</a:t>
            </a:r>
          </a:p>
          <a:p>
            <a:r>
              <a:rPr lang="en-US" dirty="0"/>
              <a:t>and the Glory of Christ will overwhelm our beings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wel‛Akālīl</a:t>
            </a:r>
            <a:r>
              <a:rPr lang="en-US" dirty="0"/>
              <a:t> ‛</a:t>
            </a:r>
            <a:r>
              <a:rPr lang="en-US" dirty="0" err="1"/>
              <a:t>Uddām</a:t>
            </a:r>
            <a:r>
              <a:rPr lang="en-US" dirty="0"/>
              <a:t> ‘</a:t>
            </a:r>
            <a:r>
              <a:rPr lang="en-US" dirty="0" err="1"/>
              <a:t>Arshu</a:t>
            </a:r>
            <a:r>
              <a:rPr lang="en-US" dirty="0"/>
              <a:t> </a:t>
            </a:r>
            <a:r>
              <a:rPr lang="en-US" dirty="0" err="1"/>
              <a:t>Neṭraḥhā</a:t>
            </a:r>
            <a:br>
              <a:rPr lang="en-US" dirty="0"/>
            </a:br>
            <a:r>
              <a:rPr lang="en-US" dirty="0" err="1"/>
              <a:t>welMasīḥ</a:t>
            </a:r>
            <a:r>
              <a:rPr lang="en-US" dirty="0"/>
              <a:t> </a:t>
            </a:r>
            <a:r>
              <a:rPr lang="en-US" dirty="0" err="1"/>
              <a:t>Majdu</a:t>
            </a:r>
            <a:r>
              <a:rPr lang="en-US" dirty="0"/>
              <a:t> </a:t>
            </a:r>
            <a:r>
              <a:rPr lang="en-US" dirty="0" err="1"/>
              <a:t>haYemlā</a:t>
            </a:r>
            <a:r>
              <a:rPr lang="en-US" dirty="0"/>
              <a:t> ‘</a:t>
            </a:r>
            <a:r>
              <a:rPr lang="en-US" dirty="0" err="1"/>
              <a:t>nēnā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6773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يا كـنـيـسَـة إفـرحي، جايِّ الـمَـسـيـح</a:t>
            </a:r>
            <a:br>
              <a:rPr lang="ar-KW" dirty="0"/>
            </a:br>
            <a:r>
              <a:rPr lang="ar-KW" dirty="0"/>
              <a:t>واسـهَــري، نَــوَّري بـالـمَـصـابـيـح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Church, rejoice, Christ is coming</a:t>
            </a:r>
            <a:br>
              <a:rPr lang="en-US" dirty="0"/>
            </a:br>
            <a:r>
              <a:rPr lang="en-US" dirty="0"/>
              <a:t>Stay alert and light your lamps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Knīsa</a:t>
            </a:r>
            <a:r>
              <a:rPr lang="en-US" dirty="0"/>
              <a:t> ‛</a:t>
            </a:r>
            <a:r>
              <a:rPr lang="en-US" dirty="0" err="1"/>
              <a:t>Efraḥī</a:t>
            </a:r>
            <a:r>
              <a:rPr lang="en-US" dirty="0"/>
              <a:t>, </a:t>
            </a:r>
            <a:r>
              <a:rPr lang="en-US" dirty="0" err="1"/>
              <a:t>Jāyyel</a:t>
            </a:r>
            <a:r>
              <a:rPr lang="en-US" dirty="0"/>
              <a:t> </a:t>
            </a:r>
            <a:r>
              <a:rPr lang="en-US" dirty="0" err="1"/>
              <a:t>Masīḥ</a:t>
            </a:r>
            <a:br>
              <a:rPr lang="en-US" dirty="0"/>
            </a:br>
            <a:r>
              <a:rPr lang="en-US" dirty="0" err="1"/>
              <a:t>wiS’harī</a:t>
            </a:r>
            <a:r>
              <a:rPr lang="en-US" dirty="0"/>
              <a:t>, </a:t>
            </a:r>
            <a:r>
              <a:rPr lang="en-US" dirty="0" err="1"/>
              <a:t>Nawwarī</a:t>
            </a:r>
            <a:r>
              <a:rPr lang="en-US" dirty="0"/>
              <a:t> </a:t>
            </a:r>
            <a:r>
              <a:rPr lang="en-US" dirty="0" err="1"/>
              <a:t>belMaṣābīḥ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56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وِالْـبِـسـي بالـفـرَح ثـوبِ الـتَّــسـبـيـح</a:t>
            </a:r>
            <a:br>
              <a:rPr lang="ar-KW" dirty="0"/>
            </a:br>
            <a:r>
              <a:rPr lang="ar-KW" dirty="0"/>
              <a:t>وِالـمَـسـيـح عَـالسَّـحـاب جــايِّ لـيـنـا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With joy, wear your robe of praise</a:t>
            </a:r>
            <a:br>
              <a:rPr lang="en-US" dirty="0"/>
            </a:br>
            <a:r>
              <a:rPr lang="en-US" dirty="0"/>
              <a:t>Christ is coming on the clouds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weLbesī</a:t>
            </a:r>
            <a:r>
              <a:rPr lang="en-US" dirty="0"/>
              <a:t> </a:t>
            </a:r>
            <a:r>
              <a:rPr lang="en-US" dirty="0" err="1"/>
              <a:t>belFaraḥ</a:t>
            </a:r>
            <a:r>
              <a:rPr lang="en-US" dirty="0"/>
              <a:t> </a:t>
            </a:r>
            <a:r>
              <a:rPr lang="en-US" dirty="0" err="1"/>
              <a:t>Thob</a:t>
            </a:r>
            <a:r>
              <a:rPr lang="en-US" dirty="0"/>
              <a:t> </a:t>
            </a:r>
            <a:r>
              <a:rPr lang="en-US" dirty="0" err="1"/>
              <a:t>Ttasbīḥ</a:t>
            </a:r>
            <a:br>
              <a:rPr lang="en-US" dirty="0"/>
            </a:br>
            <a:r>
              <a:rPr lang="en-US" dirty="0" err="1"/>
              <a:t>welMasīḥ</a:t>
            </a:r>
            <a:r>
              <a:rPr lang="en-US" dirty="0"/>
              <a:t> ‘</a:t>
            </a:r>
            <a:r>
              <a:rPr lang="en-US" dirty="0" err="1"/>
              <a:t>aSsaḥāb</a:t>
            </a:r>
            <a:r>
              <a:rPr lang="en-US" dirty="0"/>
              <a:t> </a:t>
            </a:r>
            <a:r>
              <a:rPr lang="en-US" dirty="0" err="1"/>
              <a:t>Jāyyi</a:t>
            </a:r>
            <a:r>
              <a:rPr lang="en-US" dirty="0"/>
              <a:t> </a:t>
            </a:r>
            <a:r>
              <a:rPr lang="en-US" dirty="0" err="1"/>
              <a:t>Līnā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433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بِـنْـعِــشْــلُــه</a:t>
            </a:r>
            <a:r>
              <a:rPr lang="ar-KW" dirty="0"/>
              <a:t>، وِقُـلـوبْـنـا فــي السَّـمـا</a:t>
            </a:r>
            <a:br>
              <a:rPr lang="ar-KW" dirty="0"/>
            </a:br>
            <a:r>
              <a:rPr lang="ar-KW" dirty="0"/>
              <a:t>كُــلِّ يُــوم لِــمَـجـيـئُـه يْــقَــرَّبْـــنــــا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Here, we live for Him, while our hearts are in Heaven</a:t>
            </a:r>
            <a:br>
              <a:rPr lang="en-US" dirty="0"/>
            </a:br>
            <a:r>
              <a:rPr lang="en-US" dirty="0"/>
              <a:t>Every day that passes, brings us closer to His Return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beN‘eshlu</a:t>
            </a:r>
            <a:r>
              <a:rPr lang="en-US" dirty="0"/>
              <a:t>, </a:t>
            </a:r>
            <a:r>
              <a:rPr lang="en-US" dirty="0" err="1"/>
              <a:t>wi‛Ulūbnā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Ssamā</a:t>
            </a:r>
            <a:br>
              <a:rPr lang="en-US" dirty="0"/>
            </a:br>
            <a:r>
              <a:rPr lang="en-US" dirty="0" err="1"/>
              <a:t>Kulli</a:t>
            </a:r>
            <a:r>
              <a:rPr lang="en-US" dirty="0"/>
              <a:t> Yom </a:t>
            </a:r>
            <a:r>
              <a:rPr lang="en-US" dirty="0" err="1"/>
              <a:t>liMajī‛u</a:t>
            </a:r>
            <a:r>
              <a:rPr lang="en-US" dirty="0"/>
              <a:t> </a:t>
            </a:r>
            <a:r>
              <a:rPr lang="en-US" dirty="0" err="1"/>
              <a:t>Y‛arrabnā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29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وِالـغُـربَــة </a:t>
            </a:r>
            <a:r>
              <a:rPr lang="ar-KW" dirty="0" err="1"/>
              <a:t>لِـلـسَّـمـا</a:t>
            </a:r>
            <a:r>
              <a:rPr lang="ar-KW"/>
              <a:t> بِــتْــشَــوَّقْــنــا</a:t>
            </a:r>
            <a:br>
              <a:rPr lang="ar-KW" dirty="0"/>
            </a:br>
            <a:r>
              <a:rPr lang="ar-KW" dirty="0"/>
              <a:t>وِالـمَـسـيـح </a:t>
            </a:r>
            <a:r>
              <a:rPr lang="ar-KW" b="1"/>
              <a:t>هُــــوَّ</a:t>
            </a:r>
            <a:r>
              <a:rPr lang="ar-KW"/>
              <a:t> كُـــلِّ </a:t>
            </a:r>
            <a:r>
              <a:rPr lang="ar-KW" dirty="0"/>
              <a:t>مـا لـيـنــا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We’re waiting eagerly for Heaven</a:t>
            </a:r>
            <a:br>
              <a:rPr lang="en-US" dirty="0"/>
            </a:br>
            <a:r>
              <a:rPr lang="en-US" dirty="0"/>
              <a:t>where Christ is all we want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welGhurba</a:t>
            </a:r>
            <a:r>
              <a:rPr lang="en-US" dirty="0"/>
              <a:t> </a:t>
            </a:r>
            <a:r>
              <a:rPr lang="en-US" dirty="0" err="1"/>
              <a:t>liSsamā</a:t>
            </a:r>
            <a:r>
              <a:rPr lang="en-US" dirty="0"/>
              <a:t> </a:t>
            </a:r>
            <a:r>
              <a:rPr lang="en-US" dirty="0" err="1"/>
              <a:t>beTshawwa‛nā</a:t>
            </a:r>
            <a:br>
              <a:rPr lang="en-US" dirty="0"/>
            </a:br>
            <a:r>
              <a:rPr lang="en-US" dirty="0" err="1"/>
              <a:t>welMasīḥ</a:t>
            </a:r>
            <a:r>
              <a:rPr lang="en-US" dirty="0"/>
              <a:t> </a:t>
            </a:r>
            <a:r>
              <a:rPr lang="en-US" dirty="0" err="1"/>
              <a:t>Huwwa</a:t>
            </a:r>
            <a:r>
              <a:rPr lang="en-US" dirty="0"/>
              <a:t> </a:t>
            </a:r>
            <a:r>
              <a:rPr lang="en-US" dirty="0" err="1"/>
              <a:t>Kulli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Līnā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800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يا كـنـيـسَـة إفـرحي، جايِّ الـمَـسـيـح</a:t>
            </a:r>
            <a:br>
              <a:rPr lang="ar-KW" dirty="0"/>
            </a:br>
            <a:r>
              <a:rPr lang="ar-KW" dirty="0"/>
              <a:t>واسـهَــري، نَــوَّري بـالـمَـصـابـيـح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Church, rejoice, Christ is coming</a:t>
            </a:r>
            <a:br>
              <a:rPr lang="en-US" dirty="0"/>
            </a:br>
            <a:r>
              <a:rPr lang="en-US" dirty="0"/>
              <a:t>Stay alert and light your lamps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Knīsa</a:t>
            </a:r>
            <a:r>
              <a:rPr lang="en-US" dirty="0"/>
              <a:t> ‛</a:t>
            </a:r>
            <a:r>
              <a:rPr lang="en-US" dirty="0" err="1"/>
              <a:t>Efraḥī</a:t>
            </a:r>
            <a:r>
              <a:rPr lang="en-US" dirty="0"/>
              <a:t>, </a:t>
            </a:r>
            <a:r>
              <a:rPr lang="en-US" dirty="0" err="1"/>
              <a:t>Jāyyel</a:t>
            </a:r>
            <a:r>
              <a:rPr lang="en-US" dirty="0"/>
              <a:t> </a:t>
            </a:r>
            <a:r>
              <a:rPr lang="en-US" dirty="0" err="1"/>
              <a:t>Masīḥ</a:t>
            </a:r>
            <a:br>
              <a:rPr lang="en-US" dirty="0"/>
            </a:br>
            <a:r>
              <a:rPr lang="en-US" dirty="0" err="1"/>
              <a:t>wiS’harī</a:t>
            </a:r>
            <a:r>
              <a:rPr lang="en-US" dirty="0"/>
              <a:t>, </a:t>
            </a:r>
            <a:r>
              <a:rPr lang="en-US" dirty="0" err="1"/>
              <a:t>Nawwarī</a:t>
            </a:r>
            <a:r>
              <a:rPr lang="en-US" dirty="0"/>
              <a:t> </a:t>
            </a:r>
            <a:r>
              <a:rPr lang="en-US" dirty="0" err="1"/>
              <a:t>belMaṣābīḥ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9652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وِالْـبِـسـي بالـفـرَح ثـوبِ الـتَّــسـبـيـح</a:t>
            </a:r>
            <a:br>
              <a:rPr lang="ar-KW" dirty="0"/>
            </a:br>
            <a:r>
              <a:rPr lang="ar-KW" dirty="0"/>
              <a:t>وِالـمَـسـيـح عَـالسَّـحـاب جــايِّ لـيـنـا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With joy, wear your robe of praise</a:t>
            </a:r>
            <a:br>
              <a:rPr lang="en-US" dirty="0"/>
            </a:br>
            <a:r>
              <a:rPr lang="en-US" dirty="0"/>
              <a:t>Christ is coming on the clouds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weLbesī</a:t>
            </a:r>
            <a:r>
              <a:rPr lang="en-US" dirty="0"/>
              <a:t> </a:t>
            </a:r>
            <a:r>
              <a:rPr lang="en-US" dirty="0" err="1"/>
              <a:t>belFaraḥ</a:t>
            </a:r>
            <a:r>
              <a:rPr lang="en-US" dirty="0"/>
              <a:t> </a:t>
            </a:r>
            <a:r>
              <a:rPr lang="en-US" dirty="0" err="1"/>
              <a:t>Thob</a:t>
            </a:r>
            <a:r>
              <a:rPr lang="en-US" dirty="0"/>
              <a:t> </a:t>
            </a:r>
            <a:r>
              <a:rPr lang="en-US" dirty="0" err="1"/>
              <a:t>Ttasbīḥ</a:t>
            </a:r>
            <a:br>
              <a:rPr lang="en-US" dirty="0"/>
            </a:br>
            <a:r>
              <a:rPr lang="en-US" dirty="0" err="1"/>
              <a:t>welMasīḥ</a:t>
            </a:r>
            <a:r>
              <a:rPr lang="en-US" dirty="0"/>
              <a:t> ‘</a:t>
            </a:r>
            <a:r>
              <a:rPr lang="en-US" dirty="0" err="1"/>
              <a:t>aSsaḥāb</a:t>
            </a:r>
            <a:r>
              <a:rPr lang="en-US" dirty="0"/>
              <a:t> </a:t>
            </a:r>
            <a:r>
              <a:rPr lang="en-US" dirty="0" err="1"/>
              <a:t>Jāyyi</a:t>
            </a:r>
            <a:r>
              <a:rPr lang="en-US" dirty="0"/>
              <a:t> </a:t>
            </a:r>
            <a:r>
              <a:rPr lang="en-US" dirty="0" err="1"/>
              <a:t>Līnā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24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373</TotalTime>
  <Words>336</Words>
  <Application>Microsoft Office PowerPoint</Application>
  <PresentationFormat>Widescreen</PresentationFormat>
  <Paragraphs>56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1_Office Theme</vt:lpstr>
      <vt:lpstr>يـا كـنـيـسـة إفـرَحــي</vt:lpstr>
      <vt:lpstr>حَـيـاتـنـا عايْـشـيـنْـهـا لِـلِّـي فَـدانــا نِـسْـتَــنَّـاه يـجــي بْـنــورُه يِـمْـلانـا</vt:lpstr>
      <vt:lpstr>وِالأيَّــام كُـــلَّــهــا هُـــوَّ مَـعــانـــا وِالمَـسـيـح يـيـجـي لْـبـيـتـنـا يْـوَدِّيـنـا</vt:lpstr>
      <vt:lpstr>يا كْـنـيـسَـة إفـرحي، جايِّ الـمَـسـيـح واسـهَــري، نَــوَّري بـالـمَـصـابـيـح</vt:lpstr>
      <vt:lpstr>وِالْـبِـسـي بالـفـرَح ثـوبِ الـتَّــسـبـيـح وِالـمَـسـيـح عَـالسَّـحـاب جــايِّ لـيـنـا</vt:lpstr>
      <vt:lpstr>أرضِــنــا فــي أواخِـــرِ الأيَّــــام وِالعَـلامـات بِـتـخَـبَّــر قـبْـلِ الكَـلام</vt:lpstr>
      <vt:lpstr>والمَـكـتـوب نـورُه يِـكْـشِــفِ الظَّـلام وِالـمَـسـيـحْ قــال وْمـا خَــبَّــى عَـلـيـنــا</vt:lpstr>
      <vt:lpstr>يا كـنـيـسَـة إفـرحي، جايِّ الـمَـسـيـح واسـهَــري، نَــوَّري بـالـمَـصـابـيـح</vt:lpstr>
      <vt:lpstr>وِالْـبِـسـي بالـفـرَح ثـوبِ الـتَّــسـبـيـح وِالـمَـسـيـح عَـالسَّـحـاب جــايِّ لـيـنـا</vt:lpstr>
      <vt:lpstr>الـدُّمــوع هُــوَّ بـإيــدُه هَـيِـمْـسَـحْـها وِالأجْـســاد نـورانِــيَّــة هَـــنِـلـبِـسْـهــا</vt:lpstr>
      <vt:lpstr>وِالأكـالـيـل قُــدَّام عَـرشُــه نِـطـرَحْـهـا وِالـمَـسـيـح مَـجْــدُه هَــيِـمْـلا عْـنـيـنـــا</vt:lpstr>
      <vt:lpstr>يا كـنـيـسَـة إفـرحي، جايِّ الـمَـسـيـح واسـهَــري، نَــوَّري بـالـمَـصـابـيـح</vt:lpstr>
      <vt:lpstr>وِالْـبِـسـي بالـفـرَح ثـوبِ الـتَّــسـبـيـح وِالـمَـسـيـح عَـالسَّـحـاب جــايِّ لـيـنـا</vt:lpstr>
      <vt:lpstr>بِـنْـعِــشْــلُــه، وِقُـلـوبْـنـا فــي السَّـمـا كُــلِّ يُــوم لِــمَـجـيـئُـه يْــقَــرَّبْـــنــــا</vt:lpstr>
      <vt:lpstr>وِالـغُـربَــة لِـلـسَّـمـا بِــتْــشَــوَّقْــنــا وِالـمَـسـيـح هُــــوَّ كُـــلِّ مـا لـيـنــا</vt:lpstr>
      <vt:lpstr>يا كـنـيـسَـة إفـرحي، جايِّ الـمَـسـيـح واسـهَــري، نَــوَّري بـالـمَـصـابـيـح</vt:lpstr>
      <vt:lpstr>وِالْـبِـسـي بالـفـرَح ثـوبِ الـتَّــسـبـيـح وِالـمَـسـيـح عَـالسَّـحـاب جــايِّ لـيـنـا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Yā Knīsa ‛Efraḥī - يا كنيسة افرحي</dc:title>
  <dc:subject/>
  <dc:creator>Nizar Fares</dc:creator>
  <cp:keywords>Better Life Team - الحياة الأفضل</cp:keywords>
  <cp:lastModifiedBy>Honey Funny</cp:lastModifiedBy>
  <cp:revision>85</cp:revision>
  <dcterms:created xsi:type="dcterms:W3CDTF">2014-06-01T05:24:09Z</dcterms:created>
  <dcterms:modified xsi:type="dcterms:W3CDTF">2018-04-09T06:45:33Z</dcterms:modified>
  <cp:category/>
</cp:coreProperties>
</file>