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16"/>
  </p:notesMasterIdLst>
  <p:handoutMasterIdLst>
    <p:handoutMasterId r:id="rId17"/>
  </p:handoutMasterIdLst>
  <p:sldIdLst>
    <p:sldId id="262" r:id="rId2"/>
    <p:sldId id="268" r:id="rId3"/>
    <p:sldId id="257" r:id="rId4"/>
    <p:sldId id="258" r:id="rId5"/>
    <p:sldId id="259" r:id="rId6"/>
    <p:sldId id="260" r:id="rId7"/>
    <p:sldId id="261" r:id="rId8"/>
    <p:sldId id="269" r:id="rId9"/>
    <p:sldId id="270" r:id="rId10"/>
    <p:sldId id="271" r:id="rId11"/>
    <p:sldId id="272" r:id="rId12"/>
    <p:sldId id="273" r:id="rId13"/>
    <p:sldId id="267" r:id="rId14"/>
    <p:sldId id="26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558ED5"/>
    <a:srgbClr val="02B4D2"/>
    <a:srgbClr val="7D46FA"/>
    <a:srgbClr val="7D45F9"/>
    <a:srgbClr val="8A58FA"/>
    <a:srgbClr val="02BCD0"/>
    <a:srgbClr val="9060FA"/>
    <a:srgbClr val="02D6EC"/>
    <a:srgbClr val="946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4" y="18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17/04/2025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17/04/2025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3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93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4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972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5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467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6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60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7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331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8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9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46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10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652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11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9840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12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1308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AU" altLang="en-US">
              <a:cs typeface="Arial" panose="020B0604020202020204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60AF51-990F-449A-B1CD-46466055AE8B}" type="slidenum">
              <a:rPr lang="en-AU" altLang="en-US">
                <a:solidFill>
                  <a:prstClr val="black"/>
                </a:solidFill>
              </a:rPr>
              <a:pPr eaLnBrk="1" hangingPunct="1"/>
              <a:t>13</a:t>
            </a:fld>
            <a:endParaRPr lang="en-AU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823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8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36E28760-0CC1-CD8C-35EE-33A29617E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أبــي ضَـلَـلْــتُ </a:t>
            </a:r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9780743-251A-8370-168D-C0D93F4F877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Father, I Have </a:t>
            </a:r>
            <a:r>
              <a:rPr lang="en-US"/>
              <a:t>Wandered Away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51C6A149-54A0-1B8F-6240-D651AE0714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</a:t>
            </a:r>
            <a:r>
              <a:rPr lang="en-US" dirty="0" err="1"/>
              <a:t>Abī</a:t>
            </a:r>
            <a:r>
              <a:rPr lang="en-US" dirty="0"/>
              <a:t> </a:t>
            </a:r>
            <a:r>
              <a:rPr lang="en-US" dirty="0" err="1"/>
              <a:t>Ḍalaltu</a:t>
            </a:r>
            <a:r>
              <a:rPr lang="en-US" dirty="0"/>
              <a:t> 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EC2B7F5-C356-FBAF-AEF7-9952BE16CD2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dirty="0"/>
              <a:t>Lyrics by: Nabil </a:t>
            </a:r>
            <a:r>
              <a:rPr lang="en-US" dirty="0" err="1"/>
              <a:t>Wassfi</a:t>
            </a: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3D486AF7-296E-B3C1-7724-2126053336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Nabil </a:t>
            </a:r>
            <a:r>
              <a:rPr lang="en-US" dirty="0" err="1"/>
              <a:t>Wassfi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AB50DDD-8CDF-2CE6-E8F2-96E3BD5FB8C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C4A849F-1F30-760D-8197-A62B3436E79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</a:t>
            </a:r>
            <a:r>
              <a:rPr lang="en-US" dirty="0" err="1"/>
              <a:t>Sameh</a:t>
            </a:r>
            <a:r>
              <a:rPr lang="en-US" dirty="0"/>
              <a:t> Rubel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BB0B02-5086-6F33-70E5-39D1B4A9E21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كلمات: نبيل وصفي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B93156-81E5-4C97-C1C9-19313DFC281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تلحين: سامح </a:t>
            </a:r>
            <a:r>
              <a:rPr lang="ar-KW" dirty="0" err="1"/>
              <a:t>روبيل</a:t>
            </a:r>
            <a:endParaRPr lang="ar-KW" dirty="0"/>
          </a:p>
        </p:txBody>
      </p:sp>
    </p:spTree>
    <p:extLst>
      <p:ext uri="{BB962C8B-B14F-4D97-AF65-F5344CB8AC3E}">
        <p14:creationId xmlns:p14="http://schemas.microsoft.com/office/powerpoint/2010/main" val="15868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AFE49-1619-28D7-79F2-E9DD567A0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أبــي ضَـلَـلْــتُ حـيـن تَـرَكــتُ </a:t>
            </a:r>
            <a:br>
              <a:rPr lang="ar-KW" dirty="0"/>
            </a:br>
            <a:r>
              <a:rPr lang="ar-KW" dirty="0"/>
              <a:t>دِفءَ الأَمــانِ فـي حِـضــنِــكَ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B3D011-53D4-07E8-68BF-158826E262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Father, I have wandered away when I lift </a:t>
            </a:r>
            <a:br>
              <a:rPr lang="en-US" dirty="0"/>
            </a:br>
            <a:r>
              <a:rPr lang="en-US" dirty="0"/>
              <a:t>the warmth of Your embrace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B0C00D-ABDE-53E0-FB3B-8CE2A2F345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Abī</a:t>
            </a:r>
            <a:r>
              <a:rPr lang="en-US" dirty="0"/>
              <a:t> </a:t>
            </a:r>
            <a:r>
              <a:rPr lang="en-US" dirty="0" err="1"/>
              <a:t>Ḍalaltu</a:t>
            </a:r>
            <a:r>
              <a:rPr lang="en-US" dirty="0"/>
              <a:t> </a:t>
            </a: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Taraktu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Difʽal</a:t>
            </a:r>
            <a:r>
              <a:rPr lang="en-US" dirty="0"/>
              <a:t> ‛</a:t>
            </a:r>
            <a:r>
              <a:rPr lang="en-US" dirty="0" err="1"/>
              <a:t>Amāni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Ḥeḍnika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09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57C441-182C-DA70-EFAF-785707ED4B2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 ignorance I left You, </a:t>
            </a:r>
          </a:p>
          <a:p>
            <a:r>
              <a:rPr lang="en-US" dirty="0"/>
              <a:t>though I was surrounded by Your goodness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AF78FC-931C-B49D-AF88-33DB8BF8F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بَـيْـتـي هَـجَـرتُ طَـوْعًـا وَجَـهـلاً </a:t>
            </a:r>
            <a:br>
              <a:rPr lang="ar-KW" dirty="0"/>
            </a:br>
            <a:r>
              <a:rPr lang="ar-KW" dirty="0"/>
              <a:t>وَكُـنـتُ أَحـيـا فــي خَــيْــرِكَ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476823-D203-1EF8-22F5-1082FCAB6C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Baytī</a:t>
            </a:r>
            <a:r>
              <a:rPr lang="en-US" dirty="0"/>
              <a:t> </a:t>
            </a:r>
            <a:r>
              <a:rPr lang="en-US" dirty="0" err="1"/>
              <a:t>Hajartu</a:t>
            </a:r>
            <a:r>
              <a:rPr lang="en-US" dirty="0"/>
              <a:t> </a:t>
            </a:r>
            <a:r>
              <a:rPr lang="en-US" dirty="0" err="1"/>
              <a:t>Ṭawʻan</a:t>
            </a:r>
            <a:r>
              <a:rPr lang="en-US" dirty="0"/>
              <a:t> </a:t>
            </a:r>
            <a:r>
              <a:rPr lang="en-US" dirty="0" err="1"/>
              <a:t>waJahlan</a:t>
            </a:r>
            <a:r>
              <a:rPr lang="en-US" dirty="0"/>
              <a:t> </a:t>
            </a:r>
            <a:r>
              <a:rPr lang="en-US" dirty="0" err="1"/>
              <a:t>waKuntu</a:t>
            </a:r>
            <a:r>
              <a:rPr lang="en-US" dirty="0"/>
              <a:t> 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Khayrika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39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826C1F-E003-1034-FC10-A39D2E02EE8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followed my shallow and evil desires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4E10E-C995-8A5D-583A-9764A1F61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سَـعـيًـا وَراءَ الأَهــواءِ سِــرتُ </a:t>
            </a:r>
            <a:br>
              <a:rPr lang="ar-KW" dirty="0"/>
            </a:br>
            <a:r>
              <a:rPr lang="ar-KW" dirty="0"/>
              <a:t>وَالـشَّـــرُّ كَـالـنّـارِ الـمُـهـلِــكَــة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2947442-B009-3574-723F-6F0B0421B6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Saʻyan</a:t>
            </a:r>
            <a:r>
              <a:rPr lang="en-US" dirty="0"/>
              <a:t> </a:t>
            </a:r>
            <a:r>
              <a:rPr lang="en-US" dirty="0" err="1"/>
              <a:t>Warā‛al</a:t>
            </a:r>
            <a:r>
              <a:rPr lang="en-US" dirty="0"/>
              <a:t> </a:t>
            </a:r>
            <a:r>
              <a:rPr lang="en-US" dirty="0" err="1"/>
              <a:t>ʽAhwā‛e</a:t>
            </a:r>
            <a:r>
              <a:rPr lang="en-US" dirty="0"/>
              <a:t> </a:t>
            </a:r>
            <a:r>
              <a:rPr lang="en-US" dirty="0" err="1"/>
              <a:t>Sertu</a:t>
            </a:r>
            <a:r>
              <a:rPr lang="en-US" dirty="0"/>
              <a:t> </a:t>
            </a:r>
            <a:r>
              <a:rPr lang="en-US" dirty="0" err="1"/>
              <a:t>waSharru</a:t>
            </a:r>
            <a:r>
              <a:rPr lang="en-US" dirty="0"/>
              <a:t> </a:t>
            </a:r>
            <a:r>
              <a:rPr lang="en-US" dirty="0" err="1"/>
              <a:t>kaNnāril</a:t>
            </a:r>
            <a:r>
              <a:rPr lang="en-US" dirty="0"/>
              <a:t> </a:t>
            </a:r>
            <a:r>
              <a:rPr lang="en-US" dirty="0" err="1"/>
              <a:t>Muhlika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97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F28053-BE17-CA79-BEA6-388FEEC278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when my sin sickened me, </a:t>
            </a:r>
            <a:br>
              <a:rPr lang="en-US" dirty="0"/>
            </a:br>
            <a:r>
              <a:rPr lang="en-US" dirty="0"/>
              <a:t>I thought I would come back to my Father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784E43-B518-084D-39D2-A8AD426E8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وَعِـنـدَمـا اشـتَــدَّ بـي عَـذابــي </a:t>
            </a:r>
            <a:br>
              <a:rPr lang="ar-KW" dirty="0"/>
            </a:br>
            <a:r>
              <a:rPr lang="ar-KW" dirty="0"/>
              <a:t>قُـلـتُ أَعــــودُ رَبِّــــي لَــــكَ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2F6AE66-7F70-4133-6106-D55F5DEC288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waʻEndamā</a:t>
            </a:r>
            <a:r>
              <a:rPr lang="en-US" dirty="0"/>
              <a:t> </a:t>
            </a:r>
            <a:r>
              <a:rPr lang="en-US" dirty="0" err="1"/>
              <a:t>Eshtadda</a:t>
            </a:r>
            <a:r>
              <a:rPr lang="en-US" dirty="0"/>
              <a:t>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ʻAdhābī</a:t>
            </a:r>
            <a:r>
              <a:rPr lang="en-US" dirty="0"/>
              <a:t> </a:t>
            </a:r>
            <a:r>
              <a:rPr lang="en-US" dirty="0" err="1"/>
              <a:t>Qultu</a:t>
            </a:r>
            <a:r>
              <a:rPr lang="en-US" dirty="0"/>
              <a:t> ‛</a:t>
            </a:r>
            <a:r>
              <a:rPr lang="en-US" dirty="0" err="1"/>
              <a:t>Aʻūdu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85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F62A67-8AA9-CD16-F411-D5025289200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drank down inequity as if it was water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33E353-3BC1-0268-FCE6-CEDD8A4B7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داءُ الـخَـطِـيَّـة اسـتَـشــرَى فِــيَّ </a:t>
            </a:r>
            <a:br>
              <a:rPr lang="ar-KW" dirty="0"/>
            </a:br>
            <a:r>
              <a:rPr lang="ar-KW" dirty="0"/>
              <a:t>حَـتَّــى شَـرِبــتُ الإِثــمَ كَـــمـاء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3FD250-3494-287E-40AF-7CDF30BD1DF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Dā‛ul</a:t>
            </a:r>
            <a:r>
              <a:rPr lang="en-US" dirty="0"/>
              <a:t> </a:t>
            </a:r>
            <a:r>
              <a:rPr lang="en-US" dirty="0" err="1"/>
              <a:t>Khaṭiyya</a:t>
            </a:r>
            <a:r>
              <a:rPr lang="en-US" dirty="0"/>
              <a:t> ‛</a:t>
            </a:r>
            <a:r>
              <a:rPr lang="en-US" dirty="0" err="1"/>
              <a:t>Estashrā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Sharibtul</a:t>
            </a:r>
            <a:r>
              <a:rPr lang="en-US" dirty="0"/>
              <a:t> ‛</a:t>
            </a:r>
            <a:r>
              <a:rPr lang="en-US" dirty="0" err="1"/>
              <a:t>Ethma</a:t>
            </a:r>
            <a:r>
              <a:rPr lang="en-US" dirty="0"/>
              <a:t> </a:t>
            </a:r>
            <a:r>
              <a:rPr lang="en-US" dirty="0" err="1"/>
              <a:t>kaMā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8530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D7E62F-C0B8-D758-D245-0BC485D851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Sin tasted good, but when it seeped </a:t>
            </a:r>
            <a:br>
              <a:rPr lang="en-US" dirty="0"/>
            </a:br>
            <a:r>
              <a:rPr lang="en-US" dirty="0"/>
              <a:t>into my heart, it wounded me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76F76B-DE1C-903A-A218-F1381071D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كـانَ الـمَـذاقُ فـي الـحَـلـقِ حُـلـوًا </a:t>
            </a:r>
            <a:br>
              <a:rPr lang="ar-KW" dirty="0"/>
            </a:br>
            <a:r>
              <a:rPr lang="ar-KW" dirty="0"/>
              <a:t>وَفِـعـلُـهُ فـي الـقَـلـبِ شَــقـــاء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2A1D54-2441-063C-03AA-499539C607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Kānal</a:t>
            </a:r>
            <a:r>
              <a:rPr lang="en-US" dirty="0"/>
              <a:t> </a:t>
            </a:r>
            <a:r>
              <a:rPr lang="en-US" dirty="0" err="1"/>
              <a:t>Madhāqu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Ḥalqi</a:t>
            </a:r>
            <a:r>
              <a:rPr lang="en-US" dirty="0"/>
              <a:t> </a:t>
            </a:r>
            <a:r>
              <a:rPr lang="en-US" dirty="0" err="1"/>
              <a:t>Ḥulwan</a:t>
            </a:r>
            <a:r>
              <a:rPr lang="en-US" dirty="0"/>
              <a:t> </a:t>
            </a:r>
            <a:r>
              <a:rPr lang="en-US" dirty="0" err="1"/>
              <a:t>waFeʻluhu</a:t>
            </a:r>
            <a:r>
              <a:rPr lang="en-US" dirty="0"/>
              <a:t>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Qalbi</a:t>
            </a:r>
            <a:r>
              <a:rPr lang="en-US" dirty="0"/>
              <a:t> </a:t>
            </a:r>
            <a:r>
              <a:rPr lang="en-US" dirty="0" err="1"/>
              <a:t>Shaqā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92413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BEB02-4C10-9857-4238-B3836DF5496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was so addicted to sin </a:t>
            </a:r>
            <a:br>
              <a:rPr lang="en-US" dirty="0"/>
            </a:br>
            <a:r>
              <a:rPr lang="en-US" dirty="0"/>
              <a:t>Is there a way out from this?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8C293B-0BB9-5CEF-B44F-781F49950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أَدْمَـنـتُ شَــرِّي حَـتَّـى يَــئِــسْــتُ </a:t>
            </a:r>
            <a:br>
              <a:rPr lang="ar-KW" dirty="0"/>
            </a:br>
            <a:r>
              <a:rPr lang="ar-KW" dirty="0"/>
              <a:t>هَــل مِــن شِــفــاءِ بَـعْــدَ الـعَـنــاء؟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0CF43-1250-00D5-DF9F-CD6853EB71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Admantu</a:t>
            </a:r>
            <a:r>
              <a:rPr lang="en-US" dirty="0"/>
              <a:t> </a:t>
            </a:r>
            <a:r>
              <a:rPr lang="en-US" dirty="0" err="1"/>
              <a:t>Sharrī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Ya‛estu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Hal Min </a:t>
            </a:r>
            <a:r>
              <a:rPr lang="en-US" dirty="0" err="1"/>
              <a:t>Shifā‛e</a:t>
            </a:r>
            <a:r>
              <a:rPr lang="en-US" dirty="0"/>
              <a:t> </a:t>
            </a:r>
            <a:r>
              <a:rPr lang="en-US" dirty="0" err="1"/>
              <a:t>Baʻdal</a:t>
            </a:r>
            <a:r>
              <a:rPr lang="en-US" dirty="0"/>
              <a:t> </a:t>
            </a:r>
            <a:r>
              <a:rPr lang="en-US" dirty="0" err="1"/>
              <a:t>ʻAnā</a:t>
            </a:r>
            <a:r>
              <a:rPr lang="en-US" dirty="0"/>
              <a:t>‛?</a:t>
            </a:r>
          </a:p>
        </p:txBody>
      </p:sp>
    </p:spTree>
    <p:extLst>
      <p:ext uri="{BB962C8B-B14F-4D97-AF65-F5344CB8AC3E}">
        <p14:creationId xmlns:p14="http://schemas.microsoft.com/office/powerpoint/2010/main" val="261815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2D94AF-A743-75CD-8B73-8862DECACE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But when I found You, I found hope and healing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0A1182-9F6B-E402-9440-6C794423A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أنـتَ رَجـائــي أنــتَ شِـفـائــي </a:t>
            </a:r>
            <a:br>
              <a:rPr lang="ar-KW" dirty="0"/>
            </a:br>
            <a:r>
              <a:rPr lang="ar-KW" dirty="0"/>
              <a:t>مِــن كُــلِّ داءِ أَنــتَ الــدَّواء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DCA9B1-DE73-D511-5D19-D4A48692C9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Raja‛ī</a:t>
            </a:r>
            <a:r>
              <a:rPr lang="en-US" dirty="0"/>
              <a:t> ‛Anta </a:t>
            </a:r>
            <a:r>
              <a:rPr lang="en-US" dirty="0" err="1"/>
              <a:t>Shifā‛ī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Min Kulli </a:t>
            </a:r>
            <a:r>
              <a:rPr lang="en-US" dirty="0" err="1"/>
              <a:t>Dā‛e</a:t>
            </a:r>
            <a:r>
              <a:rPr lang="en-US" dirty="0"/>
              <a:t> ‛Anta </a:t>
            </a:r>
            <a:r>
              <a:rPr lang="en-US" dirty="0" err="1"/>
              <a:t>Ddawā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62092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8CAC11-23B0-8980-C5CF-05F962440B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Though I drifted away from You for so long, </a:t>
            </a:r>
            <a:br>
              <a:rPr lang="en-US" dirty="0"/>
            </a:br>
            <a:r>
              <a:rPr lang="en-US" dirty="0"/>
              <a:t>I am now repenting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F41D10-F229-3D57-5D39-C401518B6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طــالَ ابـتِـعـادي، زادَ عِــنـادي </a:t>
            </a:r>
            <a:br>
              <a:rPr lang="ar-KW" dirty="0"/>
            </a:br>
            <a:r>
              <a:rPr lang="ar-KW" dirty="0" err="1"/>
              <a:t>تَــوِّبـنـي</a:t>
            </a:r>
            <a:r>
              <a:rPr lang="ar-KW" dirty="0"/>
              <a:t> رَبِّــي حَـتَّـى أتــــوب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A78E93-224A-CEEE-CF55-D8F126DF5B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Ṭāla</a:t>
            </a:r>
            <a:r>
              <a:rPr lang="en-US" dirty="0"/>
              <a:t> </a:t>
            </a:r>
            <a:r>
              <a:rPr lang="en-US" dirty="0" err="1"/>
              <a:t>Ebtiʻādī</a:t>
            </a:r>
            <a:r>
              <a:rPr lang="en-US" dirty="0"/>
              <a:t>, </a:t>
            </a:r>
            <a:r>
              <a:rPr lang="en-US" dirty="0" err="1"/>
              <a:t>Zāda</a:t>
            </a:r>
            <a:r>
              <a:rPr lang="en-US" dirty="0"/>
              <a:t> </a:t>
            </a:r>
            <a:r>
              <a:rPr lang="en-US" dirty="0" err="1"/>
              <a:t>ʻEnādī</a:t>
            </a:r>
            <a:r>
              <a:rPr lang="en-US" dirty="0"/>
              <a:t> </a:t>
            </a:r>
            <a:r>
              <a:rPr lang="en-US" dirty="0" err="1"/>
              <a:t>Tawwebnī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ʽAtūb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82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EE3755-AA97-943B-8E22-6EC533254A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Your Spirit will change my hardened heart </a:t>
            </a:r>
            <a:br>
              <a:rPr lang="en-US" dirty="0"/>
            </a:br>
            <a:r>
              <a:rPr lang="en-US" dirty="0"/>
              <a:t>and replace it with a heart of flesh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82E612-C68B-8414-F9C8-F18CF248F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بِـروحِـكَ انــزَع عَـنّـي الـقَـسـاوَة </a:t>
            </a:r>
            <a:br>
              <a:rPr lang="ar-KW" dirty="0"/>
            </a:br>
            <a:r>
              <a:rPr lang="ar-KW" dirty="0"/>
              <a:t>بَـكِّـتـنـي وَاجـعَــل قَـلـبـي يَـــذوب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DECEA9-98C5-3027-F4E4-2BB42C6D40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biRūḥika</a:t>
            </a:r>
            <a:r>
              <a:rPr lang="en-US" dirty="0"/>
              <a:t> </a:t>
            </a:r>
            <a:r>
              <a:rPr lang="en-US" dirty="0" err="1"/>
              <a:t>Enzaʻ</a:t>
            </a:r>
            <a:r>
              <a:rPr lang="en-US" dirty="0"/>
              <a:t> </a:t>
            </a:r>
            <a:r>
              <a:rPr lang="en-US" dirty="0" err="1"/>
              <a:t>ʻAnnīl</a:t>
            </a:r>
            <a:r>
              <a:rPr lang="en-US" dirty="0"/>
              <a:t> </a:t>
            </a:r>
            <a:r>
              <a:rPr lang="en-US" dirty="0" err="1"/>
              <a:t>Qasāwa</a:t>
            </a:r>
            <a:r>
              <a:rPr lang="en-US" dirty="0"/>
              <a:t> </a:t>
            </a:r>
            <a:r>
              <a:rPr lang="en-US" dirty="0" err="1"/>
              <a:t>Bakketnī</a:t>
            </a:r>
            <a:r>
              <a:rPr lang="en-US" dirty="0"/>
              <a:t> </a:t>
            </a:r>
            <a:r>
              <a:rPr lang="en-US" dirty="0" err="1"/>
              <a:t>waEjʻal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Yadhūb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60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FF9232-A861-6BC0-FCC3-8A9B88E376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 matter how great my sin may be, </a:t>
            </a:r>
            <a:br>
              <a:rPr lang="en-US" dirty="0"/>
            </a:br>
            <a:r>
              <a:rPr lang="en-US" dirty="0"/>
              <a:t>the blood of Jesus washes it away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E8307E-C130-E9B8-E355-EB5070EA9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مَـهـمـا يَـكـونُ إِثـمـي عَـظـيـمًـا</a:t>
            </a:r>
            <a:br>
              <a:rPr lang="ar-KW" dirty="0"/>
            </a:br>
            <a:r>
              <a:rPr lang="ar-KW" dirty="0"/>
              <a:t>دَمُ الـمَـسـيـحِ يَـشـفـي الـعُـيــوب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4A713F-1DB2-9CCC-7B69-961E7CEAA2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Yakūnu</a:t>
            </a:r>
            <a:r>
              <a:rPr lang="en-US" dirty="0"/>
              <a:t> </a:t>
            </a:r>
            <a:r>
              <a:rPr lang="en-US" dirty="0" err="1"/>
              <a:t>ʽEthmī</a:t>
            </a:r>
            <a:r>
              <a:rPr lang="en-US" dirty="0"/>
              <a:t> </a:t>
            </a:r>
            <a:r>
              <a:rPr lang="en-US" dirty="0" err="1"/>
              <a:t>ʻAẓīman</a:t>
            </a:r>
            <a:r>
              <a:rPr lang="en-US" dirty="0"/>
              <a:t> </a:t>
            </a:r>
            <a:r>
              <a:rPr lang="en-US" dirty="0" err="1"/>
              <a:t>Damul</a:t>
            </a:r>
            <a:r>
              <a:rPr lang="en-US" dirty="0"/>
              <a:t> </a:t>
            </a:r>
            <a:r>
              <a:rPr lang="en-US" dirty="0" err="1"/>
              <a:t>Masīḥi</a:t>
            </a:r>
            <a:r>
              <a:rPr lang="en-US" dirty="0"/>
              <a:t> </a:t>
            </a:r>
            <a:r>
              <a:rPr lang="en-US" dirty="0" err="1"/>
              <a:t>Yashfīl</a:t>
            </a:r>
            <a:r>
              <a:rPr lang="en-US" dirty="0"/>
              <a:t> </a:t>
            </a:r>
            <a:r>
              <a:rPr lang="en-US" dirty="0" err="1"/>
              <a:t>ʻUyūb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414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7A6091-E44B-54F6-42F2-CA758ED5549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So, cleanse my heart Oh Lord and forgive me </a:t>
            </a:r>
            <a:br>
              <a:rPr lang="en-US" dirty="0"/>
            </a:br>
            <a:r>
              <a:rPr lang="en-US" dirty="0"/>
              <a:t>for You are a merciful God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C8E905-34A8-4828-E07B-324125C3E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فَـاسـتُـرنـي وَاغـسِـل أَدْرانَ قَــلـبـي </a:t>
            </a:r>
            <a:br>
              <a:rPr lang="ar-KW" dirty="0"/>
            </a:br>
            <a:r>
              <a:rPr lang="ar-KW" dirty="0"/>
              <a:t>وَارحَـمـنـي يـا غـافِــرًا كُـلَّ الـذُّنــوب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615239-272B-A1B7-4D92-D62C3545AA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faEsturnī</a:t>
            </a:r>
            <a:r>
              <a:rPr lang="en-US" dirty="0"/>
              <a:t> </a:t>
            </a:r>
            <a:r>
              <a:rPr lang="en-US" dirty="0" err="1"/>
              <a:t>waEghsel</a:t>
            </a:r>
            <a:r>
              <a:rPr lang="en-US" dirty="0"/>
              <a:t> </a:t>
            </a:r>
            <a:r>
              <a:rPr lang="en-US" dirty="0" err="1"/>
              <a:t>ʽAdrāna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waErḥamnī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Ghāfiran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Dhunūb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18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4822</TotalTime>
  <Words>462</Words>
  <Application>Microsoft Office PowerPoint</Application>
  <PresentationFormat>Widescreen</PresentationFormat>
  <Paragraphs>57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Times New Roman</vt:lpstr>
      <vt:lpstr>Calibri</vt:lpstr>
      <vt:lpstr>Calibri Light</vt:lpstr>
      <vt:lpstr>Arial</vt:lpstr>
      <vt:lpstr>5_Office Theme</vt:lpstr>
      <vt:lpstr>أبــي ضَـلَـلْــتُ </vt:lpstr>
      <vt:lpstr>أبــي ضَـلَـلْــتُ حـيـن تَـرَكــتُ  دِفءَ الأَمــانِ فـي حِـضــنِــكَ </vt:lpstr>
      <vt:lpstr>بَـيْـتـي هَـجَـرتُ طَـوْعًـا وَجَـهـلاً  وَكُـنـتُ أَحـيـا فــي خَــيْــرِكَ</vt:lpstr>
      <vt:lpstr>سَـعـيًـا وَراءَ الأَهــواءِ سِــرتُ  وَالـشَّـــرُّ كَـالـنّـارِ الـمُـهـلِــكَــة</vt:lpstr>
      <vt:lpstr>وَعِـنـدَمـا اشـتَــدَّ بـي عَـذابــي  قُـلـتُ أَعــــودُ رَبِّــــي لَــــكَ</vt:lpstr>
      <vt:lpstr>داءُ الـخَـطِـيَّـة اسـتَـشــرَى فِــيَّ  حَـتَّــى شَـرِبــتُ الإِثــمَ كَـــمـاء</vt:lpstr>
      <vt:lpstr>كـانَ الـمَـذاقُ فـي الـحَـلـقِ حُـلـوًا  وَفِـعـلُـهُ فـي الـقَـلـبِ شَــقـــاء</vt:lpstr>
      <vt:lpstr>أَدْمَـنـتُ شَــرِّي حَـتَّـى يَــئِــسْــتُ  هَــل مِــن شِــفــاءِ بَـعْــدَ الـعَـنــاء؟</vt:lpstr>
      <vt:lpstr>أنـتَ رَجـائــي أنــتَ شِـفـائــي  مِــن كُــلِّ داءِ أَنــتَ الــدَّواء</vt:lpstr>
      <vt:lpstr>طــالَ ابـتِـعـادي، زادَ عِــنـادي  تَــوِّبـنـي رَبِّــي حَـتَّـى أتــــوب</vt:lpstr>
      <vt:lpstr>بِـروحِـكَ انــزَع عَـنّـي الـقَـسـاوَة  بَـكِّـتـنـي وَاجـعَــل قَـلـبـي يَـــذوب</vt:lpstr>
      <vt:lpstr>مَـهـمـا يَـكـونُ إِثـمـي عَـظـيـمًـا دَمُ الـمَـسـيـحِ يَـشـفـي الـعُـيــوب</vt:lpstr>
      <vt:lpstr>فَـاسـتُـرنـي وَاغـسِـل أَدْرانَ قَــلـبـي  وَارحَـمـنـي يـا غـافِــرًا كُـلَّ الـذُّنــوب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‛Abī Ḍalaltu - أبي ضللتُ</dc:title>
  <dc:subject/>
  <dc:creator>Nizart</dc:creator>
  <cp:lastModifiedBy>Pascale Hage</cp:lastModifiedBy>
  <cp:revision>27</cp:revision>
  <dcterms:created xsi:type="dcterms:W3CDTF">2022-08-25T12:02:46Z</dcterms:created>
  <dcterms:modified xsi:type="dcterms:W3CDTF">2025-04-17T12:11:54Z</dcterms:modified>
  <cp:category/>
</cp:coreProperties>
</file>