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22"/>
  </p:notesMasterIdLst>
  <p:handoutMasterIdLst>
    <p:handoutMasterId r:id="rId23"/>
  </p:handoutMasterIdLst>
  <p:sldIdLst>
    <p:sldId id="350" r:id="rId2"/>
    <p:sldId id="265" r:id="rId3"/>
    <p:sldId id="353" r:id="rId4"/>
    <p:sldId id="392" r:id="rId5"/>
    <p:sldId id="396" r:id="rId6"/>
    <p:sldId id="369" r:id="rId7"/>
    <p:sldId id="370" r:id="rId8"/>
    <p:sldId id="374" r:id="rId9"/>
    <p:sldId id="368" r:id="rId10"/>
    <p:sldId id="393" r:id="rId11"/>
    <p:sldId id="397" r:id="rId12"/>
    <p:sldId id="375" r:id="rId13"/>
    <p:sldId id="371" r:id="rId14"/>
    <p:sldId id="357" r:id="rId15"/>
    <p:sldId id="366" r:id="rId16"/>
    <p:sldId id="394" r:id="rId17"/>
    <p:sldId id="398" r:id="rId18"/>
    <p:sldId id="395" r:id="rId19"/>
    <p:sldId id="399" r:id="rId20"/>
    <p:sldId id="349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15" autoAdjust="0"/>
    <p:restoredTop sz="94702"/>
  </p:normalViewPr>
  <p:slideViewPr>
    <p:cSldViewPr snapToGrid="0" snapToObjects="1">
      <p:cViewPr varScale="1">
        <p:scale>
          <a:sx n="96" d="100"/>
          <a:sy n="96" d="100"/>
        </p:scale>
        <p:origin x="716" y="7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06/09/2025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06/09/2025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4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731834-0603-B7D8-0F1B-360496408E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 dirty="0"/>
              <a:t>كلّك يا الله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BA4F51-2E6D-EE1F-104F-6F14BB5A4C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All of You oh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A94E65-642B-FFAE-F0D8-925310AC03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</a:t>
            </a:r>
            <a:r>
              <a:rPr lang="en-US" dirty="0" err="1"/>
              <a:t>Allāh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A4BABD2-4A2F-45F3-E656-3CC42CA521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619750" y="6050280"/>
            <a:ext cx="6404610" cy="640080"/>
          </a:xfrm>
        </p:spPr>
        <p:txBody>
          <a:bodyPr/>
          <a:lstStyle/>
          <a:p>
            <a:r>
              <a:rPr lang="en-US" sz="2800" dirty="0"/>
              <a:t>Lyrics : Samir Shomali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0A2E605-C629-0351-86F6-5DA7322F58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619750" y="5318760"/>
            <a:ext cx="6404610" cy="640080"/>
          </a:xfrm>
        </p:spPr>
        <p:txBody>
          <a:bodyPr/>
          <a:lstStyle/>
          <a:p>
            <a:r>
              <a:rPr lang="en-US" sz="3200" dirty="0" err="1"/>
              <a:t>Kalimāt</a:t>
            </a:r>
            <a:r>
              <a:rPr lang="en-US" sz="3200" dirty="0"/>
              <a:t> : Samir Shomali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EAA758FA-A031-F0BC-72E3-859EAFB33F5D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399" y="6050280"/>
            <a:ext cx="6616701" cy="640080"/>
          </a:xfrm>
        </p:spPr>
        <p:txBody>
          <a:bodyPr/>
          <a:lstStyle/>
          <a:p>
            <a:r>
              <a:rPr lang="en-US" sz="2800" dirty="0"/>
              <a:t>Music and Arrangement by: Salam Omeish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9700EDF8-938F-CA9C-64EF-8E884023107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sz="3200" dirty="0" err="1"/>
              <a:t>Talḥīn</a:t>
            </a:r>
            <a:r>
              <a:rPr lang="ar-LB" sz="3200" dirty="0"/>
              <a:t> </a:t>
            </a:r>
            <a:r>
              <a:rPr lang="en-US" sz="3200" dirty="0" err="1"/>
              <a:t>waTawzīʻ</a:t>
            </a:r>
            <a:r>
              <a:rPr lang="en-US" sz="3200" dirty="0"/>
              <a:t>: Salam Omeish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24867397-31CA-F411-3CA8-41619EF7CDCB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5619750" y="4587240"/>
            <a:ext cx="6404610" cy="640080"/>
          </a:xfrm>
        </p:spPr>
        <p:txBody>
          <a:bodyPr/>
          <a:lstStyle/>
          <a:p>
            <a:r>
              <a:rPr lang="ar-SA" sz="3200" dirty="0"/>
              <a:t>كلمات</a:t>
            </a:r>
            <a:r>
              <a:rPr lang="ar-LB" sz="3200" dirty="0"/>
              <a:t>:</a:t>
            </a:r>
            <a:r>
              <a:rPr lang="en-US" sz="3200" dirty="0"/>
              <a:t> </a:t>
            </a:r>
            <a:r>
              <a:rPr lang="ar-LB" sz="3200" dirty="0"/>
              <a:t>سمير الشوملي</a:t>
            </a:r>
            <a:endParaRPr lang="en-US" sz="3200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11532C9-FC38-A856-E1B7-C1FFA1C28B2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ar-SA" sz="3200" dirty="0"/>
              <a:t>تلحين </a:t>
            </a:r>
            <a:r>
              <a:rPr lang="ar-LB" sz="3200" dirty="0"/>
              <a:t>و</a:t>
            </a:r>
            <a:r>
              <a:rPr lang="ar-SA" sz="3200" dirty="0"/>
              <a:t>توزيع</a:t>
            </a:r>
            <a:r>
              <a:rPr lang="ar-LB" sz="3200" dirty="0"/>
              <a:t>:</a:t>
            </a:r>
            <a:r>
              <a:rPr lang="en-US" sz="3200" dirty="0"/>
              <a:t> </a:t>
            </a:r>
            <a:r>
              <a:rPr lang="ar-LB" sz="3200" dirty="0"/>
              <a:t>سلام عميش 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20937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كُ</a:t>
            </a:r>
            <a:r>
              <a:rPr lang="ar-LB" dirty="0"/>
              <a:t>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الله</a:t>
            </a:r>
            <a:r>
              <a:rPr lang="ar-LB" dirty="0"/>
              <a:t>ُ</a:t>
            </a:r>
            <a:r>
              <a:rPr lang="ar-KW" dirty="0"/>
              <a:t> ص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احُ</a:t>
            </a:r>
            <a:br>
              <a:rPr lang="en-US" dirty="0"/>
            </a:br>
            <a:r>
              <a:rPr lang="ar-KW" dirty="0"/>
              <a:t>في ل</a:t>
            </a:r>
            <a:r>
              <a:rPr lang="ar-LB" dirty="0"/>
              <a:t>َـ</a:t>
            </a:r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ظات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ِـ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ِ</a:t>
            </a:r>
            <a:r>
              <a:rPr lang="ar-KW" dirty="0"/>
              <a:t> يُ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all light Lord</a:t>
            </a:r>
            <a:endParaRPr lang="ar-LB" dirty="0"/>
          </a:p>
          <a:p>
            <a:r>
              <a:rPr lang="en-US" dirty="0"/>
              <a:t>You are shown in the Truth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‘Allāhu </a:t>
            </a:r>
            <a:r>
              <a:rPr lang="en-US" dirty="0" err="1"/>
              <a:t>Ṣabāḥu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Laḥaẓāti</a:t>
            </a:r>
            <a:r>
              <a:rPr lang="en-US" dirty="0"/>
              <a:t> </a:t>
            </a:r>
            <a:r>
              <a:rPr lang="en-US" dirty="0" err="1"/>
              <a:t>Ṣṣidqi</a:t>
            </a:r>
            <a:r>
              <a:rPr lang="en-US" dirty="0"/>
              <a:t> </a:t>
            </a:r>
            <a:r>
              <a:rPr lang="en-US" dirty="0" err="1"/>
              <a:t>Yutāḥu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4863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8107F-937B-ACA4-C79A-FA0143C755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F2C7B-01F3-C6CC-5F27-D52EF7FC95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أد</a:t>
            </a:r>
            <a:r>
              <a:rPr lang="ar-LB" dirty="0"/>
              <a:t>ْ</a:t>
            </a:r>
            <a:r>
              <a:rPr lang="ar-KW" dirty="0"/>
              <a:t>خ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ف</a:t>
            </a:r>
            <a:r>
              <a:rPr lang="ar-LB" dirty="0"/>
              <a:t>ِـ</a:t>
            </a:r>
            <a:r>
              <a:rPr lang="ar-KW" dirty="0"/>
              <a:t>ي صُ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ح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َع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 ح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ي</a:t>
            </a:r>
            <a:r>
              <a:rPr lang="ar-LB" dirty="0"/>
              <a:t>َـ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68E35A-C088-6DD6-C942-6C76A4B2764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me in Your Light</a:t>
            </a:r>
            <a:endParaRPr lang="ar-LB" dirty="0"/>
          </a:p>
          <a:p>
            <a:r>
              <a:rPr lang="en-US" dirty="0"/>
              <a:t>Maybe my longing will 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C11F858-AD19-E3A6-2C4C-8E2F32F068B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Adkhilnī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Ṣobḥika</a:t>
            </a:r>
            <a:r>
              <a:rPr lang="en-US" dirty="0"/>
              <a:t> </a:t>
            </a:r>
            <a:r>
              <a:rPr lang="en-US" dirty="0" err="1"/>
              <a:t>Dawman</a:t>
            </a:r>
            <a:endParaRPr lang="en-US" dirty="0"/>
          </a:p>
          <a:p>
            <a:r>
              <a:rPr lang="en-US" dirty="0" err="1"/>
              <a:t>faLa`alla</a:t>
            </a:r>
            <a:r>
              <a:rPr lang="en-US" dirty="0"/>
              <a:t> </a:t>
            </a:r>
            <a:r>
              <a:rPr lang="en-US" dirty="0" err="1"/>
              <a:t>Ḥanīnī</a:t>
            </a:r>
            <a:r>
              <a:rPr lang="en-US" dirty="0"/>
              <a:t> </a:t>
            </a:r>
            <a:r>
              <a:rPr lang="en-US" dirty="0" err="1"/>
              <a:t>Yartāḥu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7679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D638B8-D923-2205-13FE-332E264AEB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8C420-94F3-1305-4701-A8CC92E7E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كُ</a:t>
            </a:r>
            <a:r>
              <a:rPr lang="ar-LB" dirty="0"/>
              <a:t>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الله</a:t>
            </a:r>
            <a:r>
              <a:rPr lang="ar-LB" dirty="0"/>
              <a:t>ُ</a:t>
            </a:r>
            <a:r>
              <a:rPr lang="ar-KW" dirty="0"/>
              <a:t> ص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احُ</a:t>
            </a:r>
            <a:br>
              <a:rPr lang="en-US" dirty="0"/>
            </a:br>
            <a:r>
              <a:rPr lang="ar-KW" dirty="0"/>
              <a:t>في ل</a:t>
            </a:r>
            <a:r>
              <a:rPr lang="ar-LB" dirty="0"/>
              <a:t>َـ</a:t>
            </a:r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ظات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ِـ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ِ</a:t>
            </a:r>
            <a:r>
              <a:rPr lang="ar-KW" dirty="0"/>
              <a:t> يُ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D806837-D456-1FC9-F865-2BE4CD43B76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all light Lord</a:t>
            </a:r>
            <a:endParaRPr lang="ar-LB" dirty="0"/>
          </a:p>
          <a:p>
            <a:r>
              <a:rPr lang="en-US" dirty="0"/>
              <a:t>You are shown in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6C4478-9F5E-6519-00BC-97AC7D4A96B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‘Allāhu </a:t>
            </a:r>
            <a:r>
              <a:rPr lang="en-US" dirty="0" err="1"/>
              <a:t>Ṣabāḥu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Laḥaẓāti</a:t>
            </a:r>
            <a:r>
              <a:rPr lang="en-US" dirty="0"/>
              <a:t> </a:t>
            </a:r>
            <a:r>
              <a:rPr lang="en-US" dirty="0" err="1"/>
              <a:t>Ṣidqi</a:t>
            </a:r>
            <a:r>
              <a:rPr lang="en-US" dirty="0"/>
              <a:t> </a:t>
            </a:r>
            <a:r>
              <a:rPr lang="en-US" dirty="0" err="1"/>
              <a:t>Yutāḥu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7564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F72C4-5877-A934-9215-DF9844666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671C25-9313-2C16-514E-CC6AF5D95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أد</a:t>
            </a:r>
            <a:r>
              <a:rPr lang="ar-LB" dirty="0"/>
              <a:t>ْ</a:t>
            </a:r>
            <a:r>
              <a:rPr lang="ar-KW" dirty="0"/>
              <a:t>خ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ف</a:t>
            </a:r>
            <a:r>
              <a:rPr lang="ar-LB" dirty="0"/>
              <a:t>ِـ</a:t>
            </a:r>
            <a:r>
              <a:rPr lang="ar-KW" dirty="0"/>
              <a:t>ي صُ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ح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َع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 ح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ي</a:t>
            </a:r>
            <a:r>
              <a:rPr lang="ar-LB" dirty="0"/>
              <a:t>َـ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E3A856-389E-F438-CB25-66F05D9FCBA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me in Your Light</a:t>
            </a:r>
            <a:endParaRPr lang="ar-LB" dirty="0"/>
          </a:p>
          <a:p>
            <a:r>
              <a:rPr lang="en-US" dirty="0"/>
              <a:t>Maybe my longing will 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8B00AF6-1055-CEA5-635F-15DB2AF6BF0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Adkhilnī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Ṣobḥika</a:t>
            </a:r>
            <a:r>
              <a:rPr lang="en-US" dirty="0"/>
              <a:t> </a:t>
            </a:r>
            <a:r>
              <a:rPr lang="en-US" dirty="0" err="1"/>
              <a:t>Dawman</a:t>
            </a:r>
            <a:endParaRPr lang="en-US" dirty="0"/>
          </a:p>
          <a:p>
            <a:r>
              <a:rPr lang="en-US" dirty="0" err="1"/>
              <a:t>faLa`alla</a:t>
            </a:r>
            <a:r>
              <a:rPr lang="en-US" dirty="0"/>
              <a:t> </a:t>
            </a:r>
            <a:r>
              <a:rPr lang="en-US" dirty="0" err="1"/>
              <a:t>Ḥanīnī</a:t>
            </a:r>
            <a:r>
              <a:rPr lang="en-US" dirty="0"/>
              <a:t> </a:t>
            </a:r>
            <a:r>
              <a:rPr lang="en-US" dirty="0" err="1"/>
              <a:t>Yartāḥu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5520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EFFEA5-FCD7-AEE1-B1DB-E9103ADB20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22E3A-11E4-3007-7A8C-068A173507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َـ</a:t>
            </a:r>
            <a:r>
              <a:rPr lang="ar-KW" dirty="0"/>
              <a:t>ا ن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َـ</a:t>
            </a:r>
            <a:r>
              <a:rPr lang="ar-KW" dirty="0"/>
              <a:t>ال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 .. كُ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نُ</a:t>
            </a:r>
            <a:r>
              <a:rPr lang="ar-LB" dirty="0"/>
              <a:t>ـ</a:t>
            </a:r>
            <a:r>
              <a:rPr lang="ar-KW" dirty="0"/>
              <a:t>ور</a:t>
            </a:r>
            <a:r>
              <a:rPr lang="ar-LB" dirty="0"/>
              <a:t>ِ</a:t>
            </a:r>
            <a:r>
              <a:rPr lang="ar-KW" dirty="0"/>
              <a:t>ي</a:t>
            </a:r>
            <a:br>
              <a:rPr lang="en-US" dirty="0"/>
            </a:b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اغ</a:t>
            </a:r>
            <a:r>
              <a:rPr lang="ar-LB" dirty="0"/>
              <a:t>ْـ</a:t>
            </a:r>
            <a:r>
              <a:rPr lang="ar-KW" dirty="0"/>
              <a:t>مُ</a:t>
            </a:r>
            <a:r>
              <a:rPr lang="ar-LB" dirty="0"/>
              <a:t>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ب</a:t>
            </a:r>
            <a:r>
              <a:rPr lang="ar-LB" dirty="0"/>
              <a:t>ِـ</a:t>
            </a:r>
            <a:r>
              <a:rPr lang="ar-KW" dirty="0"/>
              <a:t>ال</a:t>
            </a:r>
            <a:r>
              <a:rPr lang="ar-LB" dirty="0"/>
              <a:t>ــ</a:t>
            </a:r>
            <a:r>
              <a:rPr lang="ar-KW" dirty="0"/>
              <a:t>ن</a:t>
            </a:r>
            <a:r>
              <a:rPr lang="ar-LB" dirty="0"/>
              <a:t>ُــ</a:t>
            </a:r>
            <a:r>
              <a:rPr lang="ar-KW" dirty="0"/>
              <a:t>ور</a:t>
            </a:r>
            <a:r>
              <a:rPr lang="ar-LB" dirty="0"/>
              <a:t>ِ</a:t>
            </a:r>
            <a:r>
              <a:rPr lang="ar-KW" dirty="0"/>
              <a:t> ك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َـ</a:t>
            </a:r>
            <a:r>
              <a:rPr lang="ar-KW" dirty="0"/>
              <a:t>ه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ِ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F82518-B376-8670-7D33-B056B51247D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 Light of the world, be my light,</a:t>
            </a:r>
            <a:endParaRPr lang="ar-LB" dirty="0"/>
          </a:p>
          <a:p>
            <a:r>
              <a:rPr lang="en-US" dirty="0"/>
              <a:t>With Your light, Flood me like a river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DD91A2A-EA9E-A2BC-D8B0-88606590123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NūraL</a:t>
            </a:r>
            <a:r>
              <a:rPr lang="en-US" dirty="0"/>
              <a:t> `</a:t>
            </a:r>
            <a:r>
              <a:rPr lang="en-US" dirty="0" err="1"/>
              <a:t>Ālami</a:t>
            </a:r>
            <a:r>
              <a:rPr lang="en-US" dirty="0"/>
              <a:t> Kun </a:t>
            </a:r>
            <a:r>
              <a:rPr lang="en-US" dirty="0" err="1"/>
              <a:t>Nūrī</a:t>
            </a:r>
            <a:endParaRPr lang="en-US" dirty="0"/>
          </a:p>
          <a:p>
            <a:r>
              <a:rPr lang="en-US" dirty="0" err="1"/>
              <a:t>waGhmornī</a:t>
            </a:r>
            <a:r>
              <a:rPr lang="en-US" dirty="0"/>
              <a:t> bi </a:t>
            </a:r>
            <a:r>
              <a:rPr lang="en-US" dirty="0" err="1"/>
              <a:t>Nnūri</a:t>
            </a:r>
            <a:r>
              <a:rPr lang="en-US" dirty="0"/>
              <a:t> </a:t>
            </a:r>
            <a:r>
              <a:rPr lang="en-US" dirty="0" err="1"/>
              <a:t>kaNahri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501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2C26E7-0AA2-6504-D7A4-B44CAF0B9A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C99F84-3499-929A-0BC1-EDA2D84B8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ُ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د</a:t>
            </a:r>
            <a:r>
              <a:rPr lang="ar-LB" dirty="0"/>
              <a:t>ِ</a:t>
            </a:r>
            <a:r>
              <a:rPr lang="ar-KW" dirty="0"/>
              <a:t>ي ش</a:t>
            </a:r>
            <a:r>
              <a:rPr lang="ar-LB" dirty="0"/>
              <a:t>َـ</a:t>
            </a:r>
            <a:r>
              <a:rPr lang="ar-KW" dirty="0"/>
              <a:t>ك</a:t>
            </a:r>
            <a:r>
              <a:rPr lang="ar-LB" dirty="0"/>
              <a:t>ْـ</a:t>
            </a:r>
            <a:r>
              <a:rPr lang="ar-KW" dirty="0"/>
              <a:t>و</a:t>
            </a:r>
            <a:r>
              <a:rPr lang="ar-LB" dirty="0"/>
              <a:t>َ</a:t>
            </a:r>
            <a:r>
              <a:rPr lang="ar-KW" dirty="0"/>
              <a:t>ى أ</a:t>
            </a:r>
            <a:r>
              <a:rPr lang="ar-LB" dirty="0"/>
              <a:t>َ</a:t>
            </a:r>
            <a:r>
              <a:rPr lang="ar-KW" dirty="0"/>
              <a:t>و ل</a:t>
            </a:r>
            <a:r>
              <a:rPr lang="ar-LB" dirty="0"/>
              <a:t>َـ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ما</a:t>
            </a:r>
            <a:br>
              <a:rPr lang="en-US" dirty="0"/>
            </a:br>
            <a:r>
              <a:rPr lang="ar-KW" dirty="0"/>
              <a:t>إ</a:t>
            </a:r>
            <a:r>
              <a:rPr lang="ar-LB" dirty="0"/>
              <a:t>ِ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م</a:t>
            </a:r>
            <a:r>
              <a:rPr lang="ar-LB" dirty="0"/>
              <a:t>ُــ</a:t>
            </a:r>
            <a:r>
              <a:rPr lang="ar-KW" dirty="0"/>
              <a:t>ت</a:t>
            </a:r>
            <a:r>
              <a:rPr lang="ar-LB" dirty="0"/>
              <a:t>ُّ</a:t>
            </a:r>
            <a:r>
              <a:rPr lang="ar-KW" dirty="0"/>
              <a:t> أن</a:t>
            </a:r>
            <a:r>
              <a:rPr lang="ar-LB" dirty="0"/>
              <a:t>ـ</a:t>
            </a:r>
            <a:r>
              <a:rPr lang="ar-KW" dirty="0"/>
              <a:t>ا ع</a:t>
            </a:r>
            <a:r>
              <a:rPr lang="ar-LB" dirty="0"/>
              <a:t>ِـ</a:t>
            </a:r>
            <a:r>
              <a:rPr lang="ar-KW" dirty="0"/>
              <a:t>ن</a:t>
            </a:r>
            <a:r>
              <a:rPr lang="ar-LB" dirty="0"/>
              <a:t>ْــ</a:t>
            </a:r>
            <a:r>
              <a:rPr lang="ar-KW" dirty="0"/>
              <a:t>د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غ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ْــ</a:t>
            </a:r>
            <a:r>
              <a:rPr lang="ar-KW" dirty="0"/>
              <a:t>ر</a:t>
            </a:r>
            <a:r>
              <a:rPr lang="ar-LB" dirty="0"/>
              <a:t>ِ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3ED2CF-E0D8-CC5C-9476-F2AC883884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I will show no complaint or blame</a:t>
            </a:r>
          </a:p>
          <a:p>
            <a:r>
              <a:rPr lang="en-US" dirty="0"/>
              <a:t>If I die in the flood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EF8BD3-9DDB-A9B1-9E88-CDCC0AFADB5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Lan `</a:t>
            </a:r>
            <a:r>
              <a:rPr lang="en-US" dirty="0" err="1"/>
              <a:t>Ubdī</a:t>
            </a:r>
            <a:r>
              <a:rPr lang="en-US" dirty="0"/>
              <a:t> </a:t>
            </a:r>
            <a:r>
              <a:rPr lang="en-US" dirty="0" err="1"/>
              <a:t>Shakwa</a:t>
            </a:r>
            <a:r>
              <a:rPr lang="en-US" dirty="0"/>
              <a:t> ‘aw </a:t>
            </a:r>
            <a:r>
              <a:rPr lang="en-US" dirty="0" err="1"/>
              <a:t>Lawma</a:t>
            </a:r>
            <a:endParaRPr lang="en-US" dirty="0"/>
          </a:p>
          <a:p>
            <a:r>
              <a:rPr lang="en-US" dirty="0"/>
              <a:t>‘In Muttu ‘</a:t>
            </a:r>
            <a:r>
              <a:rPr lang="en-US" dirty="0" err="1"/>
              <a:t>Anā</a:t>
            </a:r>
            <a:r>
              <a:rPr lang="en-US" dirty="0"/>
              <a:t> `IndaL </a:t>
            </a:r>
            <a:r>
              <a:rPr lang="en-US" dirty="0" err="1"/>
              <a:t>Ghamri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73657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835FD-1166-CCDA-D8F8-74A5495C91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E2E636-AB13-F9EE-C2F9-917C0FC9B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س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ِّـ</a:t>
            </a:r>
            <a:r>
              <a:rPr lang="ar-KW" dirty="0"/>
              <a:t>ط</a:t>
            </a:r>
            <a:r>
              <a:rPr lang="ar-LB" dirty="0"/>
              <a:t>ْ</a:t>
            </a:r>
            <a:r>
              <a:rPr lang="ar-KW" dirty="0"/>
              <a:t> نُ</a:t>
            </a:r>
            <a:r>
              <a:rPr lang="ar-LB" dirty="0"/>
              <a:t>ـ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م</a:t>
            </a:r>
            <a:r>
              <a:rPr lang="ar-LB" dirty="0"/>
              <a:t>ِـ</a:t>
            </a:r>
            <a:r>
              <a:rPr lang="ar-KW" dirty="0"/>
              <a:t>ث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ِ</a:t>
            </a:r>
            <a:br>
              <a:rPr lang="en-US" dirty="0"/>
            </a:b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س</a:t>
            </a:r>
            <a:r>
              <a:rPr lang="ar-LB" dirty="0"/>
              <a:t>ْـ</a:t>
            </a:r>
            <a:r>
              <a:rPr lang="ar-KW" dirty="0"/>
              <a:t>ق</a:t>
            </a:r>
            <a:r>
              <a:rPr lang="ar-LB" dirty="0"/>
              <a:t>ِـ</a:t>
            </a:r>
            <a:r>
              <a:rPr lang="ar-KW" dirty="0"/>
              <a:t>ط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ع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ظ</a:t>
            </a:r>
            <a:r>
              <a:rPr lang="ar-LB" dirty="0"/>
              <a:t>َ</a:t>
            </a:r>
            <a:r>
              <a:rPr lang="ar-KW" dirty="0"/>
              <a:t>ه</a:t>
            </a:r>
            <a:r>
              <a:rPr lang="ar-LB" dirty="0"/>
              <a:t>ْـ</a:t>
            </a:r>
            <a:r>
              <a:rPr lang="ar-KW" dirty="0"/>
              <a:t>ر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خ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ِ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C80792-D476-3CC8-AC3B-633A658C580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Shine on me like a rushing stream</a:t>
            </a:r>
            <a:endParaRPr lang="ar-LB" dirty="0"/>
          </a:p>
          <a:p>
            <a:r>
              <a:rPr lang="en-US" dirty="0"/>
              <a:t>Bring me down from my high horse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6A4D1A-1258-3D6C-3802-1C33B9E6D491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Salliṭ</a:t>
            </a:r>
            <a:r>
              <a:rPr lang="en-US" dirty="0"/>
              <a:t> </a:t>
            </a:r>
            <a:r>
              <a:rPr lang="en-US" dirty="0" err="1"/>
              <a:t>Nūraka</a:t>
            </a:r>
            <a:r>
              <a:rPr lang="en-US" dirty="0"/>
              <a:t> </a:t>
            </a:r>
            <a:r>
              <a:rPr lang="en-US" dirty="0" err="1"/>
              <a:t>Mithla</a:t>
            </a:r>
            <a:r>
              <a:rPr lang="en-US" dirty="0"/>
              <a:t> </a:t>
            </a:r>
            <a:r>
              <a:rPr lang="en-US" dirty="0" err="1"/>
              <a:t>Ssayli</a:t>
            </a:r>
            <a:endParaRPr lang="en-US" dirty="0"/>
          </a:p>
          <a:p>
            <a:r>
              <a:rPr lang="en-US" dirty="0"/>
              <a:t>‘</a:t>
            </a:r>
            <a:r>
              <a:rPr lang="en-US" dirty="0" err="1"/>
              <a:t>Asqiṭnī</a:t>
            </a:r>
            <a:r>
              <a:rPr lang="en-US" dirty="0"/>
              <a:t> `An </a:t>
            </a:r>
            <a:r>
              <a:rPr lang="en-US" dirty="0" err="1"/>
              <a:t>ŻahriL</a:t>
            </a:r>
            <a:r>
              <a:rPr lang="en-US" dirty="0"/>
              <a:t> </a:t>
            </a:r>
            <a:r>
              <a:rPr lang="en-US" dirty="0" err="1"/>
              <a:t>Khayli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483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7EFDCE-DE17-B7F8-B19A-3D9D11C38B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F07735-9DF9-DAD2-D07F-BCC730E202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ـ</a:t>
            </a:r>
            <a:r>
              <a:rPr lang="ar-KW" dirty="0"/>
              <a:t>ى ل</a:t>
            </a:r>
            <a:r>
              <a:rPr lang="ar-LB" dirty="0"/>
              <a:t>َـ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َ</a:t>
            </a:r>
            <a:r>
              <a:rPr lang="ar-KW" dirty="0"/>
              <a:t>م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تُ ك</a:t>
            </a:r>
            <a:r>
              <a:rPr lang="ar-LB" dirty="0"/>
              <a:t>َـ</a:t>
            </a:r>
            <a:r>
              <a:rPr lang="ar-KW" dirty="0"/>
              <a:t>أ</a:t>
            </a:r>
            <a:r>
              <a:rPr lang="ar-LB" dirty="0"/>
              <a:t>َ</a:t>
            </a:r>
            <a:r>
              <a:rPr lang="ar-KW" dirty="0"/>
              <a:t>ع</a:t>
            </a:r>
            <a:r>
              <a:rPr lang="ar-LB" dirty="0"/>
              <a:t>ْـ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ى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ـ</a:t>
            </a:r>
            <a:r>
              <a:rPr lang="ar-KW" dirty="0"/>
              <a:t>ي نُ</a:t>
            </a:r>
            <a:r>
              <a:rPr lang="ar-LB" dirty="0"/>
              <a:t>ـ</a:t>
            </a:r>
            <a:r>
              <a:rPr lang="ar-KW" dirty="0"/>
              <a:t>ور</a:t>
            </a:r>
            <a:r>
              <a:rPr lang="ar-LB" dirty="0"/>
              <a:t>ِ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َـ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لاش</a:t>
            </a:r>
            <a:r>
              <a:rPr lang="ar-LB" dirty="0"/>
              <a:t>ـ</a:t>
            </a:r>
            <a:r>
              <a:rPr lang="ar-KW" dirty="0"/>
              <a:t>ى ل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ل</a:t>
            </a:r>
            <a:r>
              <a:rPr lang="ar-LB" dirty="0"/>
              <a:t>ِــ</a:t>
            </a:r>
            <a:r>
              <a:rPr lang="ar-KW" dirty="0"/>
              <a:t>ي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38FCE5-0193-0A2F-71C0-22AC3F48A51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Even if I become blind</a:t>
            </a:r>
            <a:endParaRPr lang="ar-LB" dirty="0"/>
          </a:p>
          <a:p>
            <a:r>
              <a:rPr lang="en-US" dirty="0"/>
              <a:t>My darkness will fade in Your light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83956C2-C6FC-69C9-1777-CEB774E1A24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Ḥatta</a:t>
            </a:r>
            <a:r>
              <a:rPr lang="en-US" dirty="0"/>
              <a:t> Law ‘</a:t>
            </a:r>
            <a:r>
              <a:rPr lang="en-US" dirty="0" err="1"/>
              <a:t>Amsaytu</a:t>
            </a:r>
            <a:r>
              <a:rPr lang="en-US" dirty="0"/>
              <a:t> </a:t>
            </a:r>
            <a:r>
              <a:rPr lang="en-US" dirty="0" err="1"/>
              <a:t>ka’A`mā</a:t>
            </a:r>
            <a:endParaRPr lang="en-US" dirty="0"/>
          </a:p>
          <a:p>
            <a:r>
              <a:rPr lang="en-US" dirty="0" err="1"/>
              <a:t>fiNūrika</a:t>
            </a:r>
            <a:r>
              <a:rPr lang="en-US" dirty="0"/>
              <a:t> </a:t>
            </a:r>
            <a:r>
              <a:rPr lang="en-US" dirty="0" err="1"/>
              <a:t>Yatalāsha</a:t>
            </a:r>
            <a:r>
              <a:rPr lang="en-US" dirty="0"/>
              <a:t> </a:t>
            </a:r>
            <a:r>
              <a:rPr lang="en-US" dirty="0" err="1"/>
              <a:t>Laylī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3007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9F49C4-840C-AB85-8741-51E5CF64B3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350CD2-50B9-002A-F46F-C755CCE17A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كُ</a:t>
            </a:r>
            <a:r>
              <a:rPr lang="ar-LB" dirty="0"/>
              <a:t>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الله</a:t>
            </a:r>
            <a:r>
              <a:rPr lang="ar-LB" dirty="0"/>
              <a:t>ُ</a:t>
            </a:r>
            <a:r>
              <a:rPr lang="ar-KW" dirty="0"/>
              <a:t> ص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احُ</a:t>
            </a:r>
            <a:br>
              <a:rPr lang="en-US" dirty="0"/>
            </a:br>
            <a:r>
              <a:rPr lang="ar-KW" dirty="0"/>
              <a:t>في ل</a:t>
            </a:r>
            <a:r>
              <a:rPr lang="ar-LB" dirty="0"/>
              <a:t>َـ</a:t>
            </a:r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ظات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ِـ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ِ</a:t>
            </a:r>
            <a:r>
              <a:rPr lang="ar-KW" dirty="0"/>
              <a:t> يُ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5E4CE2A-3C1A-2FAE-114B-714836619BD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all light Lord</a:t>
            </a:r>
            <a:endParaRPr lang="ar-LB" dirty="0"/>
          </a:p>
          <a:p>
            <a:r>
              <a:rPr lang="en-US" dirty="0"/>
              <a:t>You are shown in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E536C89-1123-35E5-976A-FCB3313747E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‘Allāhu </a:t>
            </a:r>
            <a:r>
              <a:rPr lang="en-US" dirty="0" err="1"/>
              <a:t>Ṣabāḥu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Laḥaẓāti</a:t>
            </a:r>
            <a:r>
              <a:rPr lang="en-US" dirty="0"/>
              <a:t> </a:t>
            </a:r>
            <a:r>
              <a:rPr lang="en-US" dirty="0" err="1"/>
              <a:t>Ṣidqi</a:t>
            </a:r>
            <a:r>
              <a:rPr lang="en-US" dirty="0"/>
              <a:t> </a:t>
            </a:r>
            <a:r>
              <a:rPr lang="en-US" dirty="0" err="1"/>
              <a:t>Yutāḥu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6578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993CAF3-308D-42CE-14A0-A07989DFB4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93D96-90CC-EF14-9E81-E748795BE8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أد</a:t>
            </a:r>
            <a:r>
              <a:rPr lang="ar-LB" dirty="0"/>
              <a:t>ْ</a:t>
            </a:r>
            <a:r>
              <a:rPr lang="ar-KW" dirty="0"/>
              <a:t>خ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ف</a:t>
            </a:r>
            <a:r>
              <a:rPr lang="ar-LB" dirty="0"/>
              <a:t>ِـ</a:t>
            </a:r>
            <a:r>
              <a:rPr lang="ar-KW" dirty="0"/>
              <a:t>ي صُ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ح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َع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 ح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ي</a:t>
            </a:r>
            <a:r>
              <a:rPr lang="ar-LB" dirty="0"/>
              <a:t>َـ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219F1A-79C2-8D11-F356-89DD92C86CE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me in Your Light</a:t>
            </a:r>
            <a:endParaRPr lang="ar-LB" dirty="0"/>
          </a:p>
          <a:p>
            <a:r>
              <a:rPr lang="en-US" dirty="0"/>
              <a:t>Maybe my longing will 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8141B2-48A4-BD2A-EFDC-2F789E0EBA3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Adkhilnī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Ṣobḥika</a:t>
            </a:r>
            <a:r>
              <a:rPr lang="en-US" dirty="0"/>
              <a:t> </a:t>
            </a:r>
            <a:r>
              <a:rPr lang="en-US" dirty="0" err="1"/>
              <a:t>Dawman</a:t>
            </a:r>
            <a:endParaRPr lang="en-US" dirty="0"/>
          </a:p>
          <a:p>
            <a:r>
              <a:rPr lang="en-US" dirty="0" err="1"/>
              <a:t>faLa`alla</a:t>
            </a:r>
            <a:r>
              <a:rPr lang="en-US" dirty="0"/>
              <a:t> </a:t>
            </a:r>
            <a:r>
              <a:rPr lang="en-US" dirty="0" err="1"/>
              <a:t>Ḥanīnī</a:t>
            </a:r>
            <a:r>
              <a:rPr lang="en-US" dirty="0"/>
              <a:t> </a:t>
            </a:r>
            <a:r>
              <a:rPr lang="en-US" dirty="0" err="1"/>
              <a:t>Yartāḥu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43733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224F2A-AB4B-14C7-A1DA-B78A44FE87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5AAF0-047F-AF20-3EDD-74322F3BC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</a:t>
            </a:r>
            <a:r>
              <a:rPr lang="ar-LB" dirty="0"/>
              <a:t>ِ</a:t>
            </a:r>
            <a:r>
              <a:rPr lang="ar-KW" dirty="0"/>
              <a:t>ج</a:t>
            </a:r>
            <a:r>
              <a:rPr lang="ar-LB" dirty="0"/>
              <a:t>ْـ</a:t>
            </a:r>
            <a:r>
              <a:rPr lang="ar-KW" dirty="0"/>
              <a:t>ع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ق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رًا ل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ـ</a:t>
            </a:r>
            <a:r>
              <a:rPr lang="ar-KW" dirty="0"/>
              <a:t>ش</a:t>
            </a:r>
            <a:r>
              <a:rPr lang="ar-LB" dirty="0"/>
              <a:t>َــ</a:t>
            </a:r>
            <a:r>
              <a:rPr lang="ar-KW" dirty="0"/>
              <a:t>م</a:t>
            </a:r>
            <a:r>
              <a:rPr lang="ar-LB" dirty="0"/>
              <a:t>ْــ</a:t>
            </a:r>
            <a:r>
              <a:rPr lang="ar-KW" dirty="0"/>
              <a:t>س</a:t>
            </a:r>
            <a:r>
              <a:rPr lang="ar-LB" dirty="0"/>
              <a:t>ِ</a:t>
            </a:r>
            <a:br>
              <a:rPr lang="en-US" dirty="0"/>
            </a:b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ع</a:t>
            </a:r>
            <a:r>
              <a:rPr lang="ar-LB" dirty="0"/>
              <a:t>ْـ</a:t>
            </a:r>
            <a:r>
              <a:rPr lang="ar-KW" dirty="0"/>
              <a:t>ك</a:t>
            </a:r>
            <a:r>
              <a:rPr lang="ar-LB" dirty="0"/>
              <a:t>ِـ</a:t>
            </a:r>
            <a:r>
              <a:rPr lang="ar-KW" dirty="0"/>
              <a:t>سُ م</a:t>
            </a:r>
            <a:r>
              <a:rPr lang="ar-LB" dirty="0"/>
              <a:t>َـ</a:t>
            </a:r>
            <a:r>
              <a:rPr lang="ar-KW" dirty="0"/>
              <a:t>ا ت</a:t>
            </a:r>
            <a:r>
              <a:rPr lang="ar-LB" dirty="0"/>
              <a:t>َـ</a:t>
            </a:r>
            <a:r>
              <a:rPr lang="ar-KW" dirty="0"/>
              <a:t>س</a:t>
            </a:r>
            <a:r>
              <a:rPr lang="ar-LB" dirty="0"/>
              <a:t>ْـ</a:t>
            </a:r>
            <a:r>
              <a:rPr lang="ar-KW" dirty="0"/>
              <a:t>ط</a:t>
            </a:r>
            <a:r>
              <a:rPr lang="ar-LB" dirty="0"/>
              <a:t>َـ</a:t>
            </a:r>
            <a:r>
              <a:rPr lang="ar-KW" dirty="0"/>
              <a:t>عُ ف</a:t>
            </a:r>
            <a:r>
              <a:rPr lang="ar-LB" dirty="0"/>
              <a:t>ِـ</a:t>
            </a:r>
            <a:r>
              <a:rPr lang="ar-KW" dirty="0"/>
              <a:t>ي ن</a:t>
            </a:r>
            <a:r>
              <a:rPr lang="ar-LB" dirty="0"/>
              <a:t>َـ</a:t>
            </a:r>
            <a:r>
              <a:rPr lang="ar-KW" dirty="0"/>
              <a:t>ف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19F70-3F63-7479-309D-5B568EB52B4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Make me like the moon to the sun</a:t>
            </a:r>
            <a:endParaRPr lang="ar-LB" dirty="0"/>
          </a:p>
          <a:p>
            <a:r>
              <a:rPr lang="en-US" dirty="0"/>
              <a:t>Reflecting what shines within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D8B4D-9DB2-1269-AD43-485EE19A818B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Ej`alnī</a:t>
            </a:r>
            <a:r>
              <a:rPr lang="en-US" dirty="0"/>
              <a:t> </a:t>
            </a:r>
            <a:r>
              <a:rPr lang="en-US" dirty="0" err="1"/>
              <a:t>Qamaran</a:t>
            </a:r>
            <a:r>
              <a:rPr lang="en-US" dirty="0"/>
              <a:t> </a:t>
            </a:r>
            <a:r>
              <a:rPr lang="en-US" dirty="0" err="1"/>
              <a:t>liShamsi</a:t>
            </a:r>
            <a:endParaRPr lang="en-US" dirty="0"/>
          </a:p>
          <a:p>
            <a:r>
              <a:rPr lang="en-US" dirty="0" err="1"/>
              <a:t>Ta`kisu</a:t>
            </a:r>
            <a:r>
              <a:rPr lang="en-US" dirty="0"/>
              <a:t> </a:t>
            </a:r>
            <a:r>
              <a:rPr lang="en-US" dirty="0" err="1"/>
              <a:t>Mā</a:t>
            </a:r>
            <a:r>
              <a:rPr lang="en-US" dirty="0"/>
              <a:t> </a:t>
            </a:r>
            <a:r>
              <a:rPr lang="en-US" dirty="0" err="1"/>
              <a:t>Tasṭa`u</a:t>
            </a:r>
            <a:r>
              <a:rPr lang="en-US" dirty="0"/>
              <a:t> fi </a:t>
            </a:r>
            <a:r>
              <a:rPr lang="en-US" dirty="0" err="1"/>
              <a:t>Nafsī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5707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04B8D8-5815-158B-4EEE-F0E2574AAF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E020A8-06B9-032D-0D5B-836ABC0D2C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إ</a:t>
            </a:r>
            <a:r>
              <a:rPr lang="ar-LB" dirty="0"/>
              <a:t>ِ</a:t>
            </a:r>
            <a:r>
              <a:rPr lang="ar-KW" dirty="0"/>
              <a:t>ج</a:t>
            </a:r>
            <a:r>
              <a:rPr lang="ar-LB" dirty="0"/>
              <a:t>ْـ</a:t>
            </a:r>
            <a:r>
              <a:rPr lang="ar-KW" dirty="0"/>
              <a:t>ع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ق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رًا لا ن</a:t>
            </a:r>
            <a:r>
              <a:rPr lang="ar-LB" dirty="0"/>
              <a:t>َـ</a:t>
            </a:r>
            <a:r>
              <a:rPr lang="ar-KW" dirty="0"/>
              <a:t>ج</a:t>
            </a:r>
            <a:r>
              <a:rPr lang="ar-LB" dirty="0"/>
              <a:t>ْـ</a:t>
            </a:r>
            <a:r>
              <a:rPr lang="ar-KW" dirty="0"/>
              <a:t>مً</a:t>
            </a:r>
            <a:r>
              <a:rPr lang="ar-LB" dirty="0"/>
              <a:t>ــ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ْـ</a:t>
            </a:r>
            <a:r>
              <a:rPr lang="ar-KW" dirty="0"/>
              <a:t>س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َـ</a:t>
            </a:r>
            <a:r>
              <a:rPr lang="ar-KW" dirty="0"/>
              <a:t>ج</a:t>
            </a:r>
            <a:r>
              <a:rPr lang="ar-LB" dirty="0"/>
              <a:t>ْـ</a:t>
            </a:r>
            <a:r>
              <a:rPr lang="ar-KW" dirty="0"/>
              <a:t>مُ ي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قُ ب</a:t>
            </a:r>
            <a:r>
              <a:rPr lang="ar-LB" dirty="0"/>
              <a:t>َـ</a:t>
            </a:r>
            <a:r>
              <a:rPr lang="ar-KW" dirty="0"/>
              <a:t>إ</a:t>
            </a:r>
            <a:r>
              <a:rPr lang="ar-LB" dirty="0"/>
              <a:t>َ</a:t>
            </a:r>
            <a:r>
              <a:rPr lang="ar-KW" dirty="0"/>
              <a:t>ن</a:t>
            </a:r>
            <a:r>
              <a:rPr lang="ar-LB" dirty="0"/>
              <a:t>ْــ</a:t>
            </a:r>
            <a:r>
              <a:rPr lang="ar-KW" dirty="0"/>
              <a:t>س</a:t>
            </a:r>
            <a:r>
              <a:rPr lang="ar-LB" dirty="0"/>
              <a:t>ِ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E6AF2-7DFB-34BF-F2FD-54A0E72FA75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Make me like the moon, not a star,</a:t>
            </a:r>
            <a:endParaRPr lang="ar-LB" dirty="0"/>
          </a:p>
          <a:p>
            <a:r>
              <a:rPr lang="en-US" dirty="0"/>
              <a:t>For a star does not fit for a human being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35EDFBB-D019-66BD-84B1-AB6AEBC9153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Ej`alnī</a:t>
            </a:r>
            <a:r>
              <a:rPr lang="en-US" dirty="0"/>
              <a:t> </a:t>
            </a:r>
            <a:r>
              <a:rPr lang="en-US" dirty="0" err="1"/>
              <a:t>Qamran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Najman</a:t>
            </a:r>
          </a:p>
          <a:p>
            <a:r>
              <a:rPr lang="en-US" dirty="0"/>
              <a:t>Laysa </a:t>
            </a:r>
            <a:r>
              <a:rPr lang="en-US" dirty="0" err="1"/>
              <a:t>Nnajmu</a:t>
            </a:r>
            <a:r>
              <a:rPr lang="en-US" dirty="0"/>
              <a:t> </a:t>
            </a:r>
            <a:r>
              <a:rPr lang="en-US" dirty="0" err="1"/>
              <a:t>Yalīqu</a:t>
            </a:r>
            <a:r>
              <a:rPr lang="en-US" dirty="0"/>
              <a:t> </a:t>
            </a:r>
            <a:r>
              <a:rPr lang="en-US" dirty="0" err="1"/>
              <a:t>bi’Insi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7136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D2F41B-87B2-EDE0-1381-9C841870B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21CC29-F975-5B58-89BE-159D8BDB1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ا ن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ع</a:t>
            </a:r>
            <a:r>
              <a:rPr lang="ar-LB" dirty="0"/>
              <a:t>َـ</a:t>
            </a:r>
            <a:r>
              <a:rPr lang="ar-KW" dirty="0"/>
              <a:t>ال</a:t>
            </a:r>
            <a:r>
              <a:rPr lang="ar-LB" dirty="0"/>
              <a:t>َـ</a:t>
            </a:r>
            <a:r>
              <a:rPr lang="ar-KW" dirty="0"/>
              <a:t>م</a:t>
            </a:r>
            <a:r>
              <a:rPr lang="ar-LB" dirty="0"/>
              <a:t>ِ</a:t>
            </a:r>
            <a:r>
              <a:rPr lang="ar-KW" dirty="0"/>
              <a:t> كُ</a:t>
            </a:r>
            <a:r>
              <a:rPr lang="ar-LB" dirty="0"/>
              <a:t>ـ</a:t>
            </a:r>
            <a:r>
              <a:rPr lang="ar-KW" dirty="0"/>
              <a:t>ن</a:t>
            </a:r>
            <a:r>
              <a:rPr lang="ar-LB" dirty="0"/>
              <a:t>ْ</a:t>
            </a:r>
            <a:r>
              <a:rPr lang="ar-KW" dirty="0"/>
              <a:t> ن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ِ</a:t>
            </a:r>
            <a:r>
              <a:rPr lang="ar-KW" dirty="0"/>
              <a:t>ي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ي ع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َـ</a:t>
            </a:r>
            <a:r>
              <a:rPr lang="ar-KW" dirty="0"/>
              <a:t>ني أو ف</a:t>
            </a:r>
            <a:r>
              <a:rPr lang="ar-LB" dirty="0"/>
              <a:t>ِـ</a:t>
            </a:r>
            <a:r>
              <a:rPr lang="ar-KW" dirty="0"/>
              <a:t>ي ال</a:t>
            </a:r>
            <a:r>
              <a:rPr lang="ar-LB" dirty="0"/>
              <a:t>ـ</a:t>
            </a:r>
            <a:r>
              <a:rPr lang="ar-KW" dirty="0"/>
              <a:t>م</a:t>
            </a:r>
            <a:r>
              <a:rPr lang="ar-LB" dirty="0"/>
              <a:t>َـ</a:t>
            </a:r>
            <a:r>
              <a:rPr lang="ar-KW" dirty="0"/>
              <a:t>س</a:t>
            </a:r>
            <a:r>
              <a:rPr lang="ar-LB" dirty="0"/>
              <a:t>ْـ</a:t>
            </a:r>
            <a:r>
              <a:rPr lang="ar-KW" dirty="0"/>
              <a:t>ت</a:t>
            </a:r>
            <a:r>
              <a:rPr lang="ar-LB" dirty="0"/>
              <a:t>ُـ</a:t>
            </a:r>
            <a:r>
              <a:rPr lang="ar-KW" dirty="0"/>
              <a:t>ور</a:t>
            </a:r>
            <a:r>
              <a:rPr lang="ar-LB" dirty="0"/>
              <a:t>ِ</a:t>
            </a:r>
            <a:endParaRPr lang="ar-KW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1E40DE-F657-48D1-737F-2CE0C47A5B8F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O Light of the world, be my light</a:t>
            </a:r>
            <a:endParaRPr lang="ar-SA" dirty="0"/>
          </a:p>
          <a:p>
            <a:r>
              <a:rPr lang="en-US" dirty="0"/>
              <a:t>In Public as in Private</a:t>
            </a:r>
            <a:endParaRPr lang="ar-L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315272-B6E3-0F63-006F-34CE9238621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NūraL</a:t>
            </a:r>
            <a:r>
              <a:rPr lang="en-US" dirty="0"/>
              <a:t> `</a:t>
            </a:r>
            <a:r>
              <a:rPr lang="en-US" dirty="0" err="1"/>
              <a:t>Ālami</a:t>
            </a:r>
            <a:r>
              <a:rPr lang="en-US" dirty="0"/>
              <a:t> Kun </a:t>
            </a:r>
            <a:r>
              <a:rPr lang="en-US" dirty="0" err="1"/>
              <a:t>Nūrī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`</a:t>
            </a:r>
            <a:r>
              <a:rPr lang="en-US" dirty="0" err="1"/>
              <a:t>Alanī</a:t>
            </a:r>
            <a:r>
              <a:rPr lang="en-US" dirty="0"/>
              <a:t> ‘aw </a:t>
            </a:r>
            <a:r>
              <a:rPr lang="en-US" dirty="0" err="1"/>
              <a:t>FīL</a:t>
            </a:r>
            <a:r>
              <a:rPr lang="en-US" dirty="0"/>
              <a:t> </a:t>
            </a:r>
            <a:r>
              <a:rPr lang="en-US" dirty="0" err="1"/>
              <a:t>Mastūr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258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FF7ABE-10B5-5F45-0DC9-10E581F94B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F04001-CD1C-3A3A-E02E-9F640D0F4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</a:t>
            </a:r>
            <a:r>
              <a:rPr lang="ar-LB" dirty="0"/>
              <a:t>َـ</a:t>
            </a:r>
            <a:r>
              <a:rPr lang="ar-KW" dirty="0"/>
              <a:t>ي</a:t>
            </a:r>
            <a:r>
              <a:rPr lang="ar-LB" dirty="0"/>
              <a:t>ْ</a:t>
            </a:r>
            <a:r>
              <a:rPr lang="ar-KW" dirty="0"/>
              <a:t> أ</a:t>
            </a:r>
            <a:r>
              <a:rPr lang="ar-LB" dirty="0"/>
              <a:t>ُ</a:t>
            </a:r>
            <a:r>
              <a:rPr lang="ar-KW" dirty="0"/>
              <a:t>ص</a:t>
            </a:r>
            <a:r>
              <a:rPr lang="ar-LB" dirty="0"/>
              <a:t>ْـ</a:t>
            </a:r>
            <a:r>
              <a:rPr lang="ar-KW" dirty="0"/>
              <a:t>ب</a:t>
            </a:r>
            <a:r>
              <a:rPr lang="ar-LB" dirty="0"/>
              <a:t>ِـ</a:t>
            </a:r>
            <a:r>
              <a:rPr lang="ar-KW" dirty="0"/>
              <a:t>ح</a:t>
            </a:r>
            <a:r>
              <a:rPr lang="ar-LB" dirty="0"/>
              <a:t>َ</a:t>
            </a:r>
            <a:r>
              <a:rPr lang="ar-KW" dirty="0"/>
              <a:t> ن</a:t>
            </a:r>
            <a:r>
              <a:rPr lang="ar-LB" dirty="0"/>
              <a:t>ـ</a:t>
            </a:r>
            <a:r>
              <a:rPr lang="ar-KW" dirty="0"/>
              <a:t>ورًا ..لا إس</a:t>
            </a:r>
            <a:r>
              <a:rPr lang="ar-LB" dirty="0"/>
              <a:t>ـ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ب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ْ</a:t>
            </a:r>
            <a:r>
              <a:rPr lang="ar-KW" dirty="0"/>
              <a:t> ف</a:t>
            </a:r>
            <a:r>
              <a:rPr lang="ar-LB" dirty="0"/>
              <a:t>ِــ</a:t>
            </a:r>
            <a:r>
              <a:rPr lang="ar-KW" dirty="0"/>
              <a:t>ع</a:t>
            </a:r>
            <a:r>
              <a:rPr lang="ar-LB" dirty="0"/>
              <a:t>ْــ</a:t>
            </a:r>
            <a:r>
              <a:rPr lang="ar-KW" dirty="0"/>
              <a:t>لا</a:t>
            </a:r>
            <a:r>
              <a:rPr lang="ar-LB" dirty="0"/>
              <a:t>ً</a:t>
            </a:r>
            <a:r>
              <a:rPr lang="ar-KW" dirty="0"/>
              <a:t> م</a:t>
            </a:r>
            <a:r>
              <a:rPr lang="ar-LB" dirty="0"/>
              <a:t>ِــ</a:t>
            </a:r>
            <a:r>
              <a:rPr lang="ar-KW" dirty="0"/>
              <a:t>ث</a:t>
            </a:r>
            <a:r>
              <a:rPr lang="ar-LB" dirty="0"/>
              <a:t>ْــ</a:t>
            </a:r>
            <a:r>
              <a:rPr lang="ar-KW" dirty="0"/>
              <a:t>ل</a:t>
            </a:r>
            <a:r>
              <a:rPr lang="ar-LB" dirty="0"/>
              <a:t>َ</a:t>
            </a:r>
            <a:r>
              <a:rPr lang="ar-KW" dirty="0"/>
              <a:t> ال</a:t>
            </a:r>
            <a:r>
              <a:rPr lang="ar-LB" dirty="0"/>
              <a:t>ــ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ل</a:t>
            </a:r>
            <a:r>
              <a:rPr lang="ar-LB" dirty="0"/>
              <a:t>ُّــ</a:t>
            </a:r>
            <a:r>
              <a:rPr lang="ar-KW" dirty="0"/>
              <a:t>ور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6CE113-FEF3-A1DE-2ED7-955285B6CB5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So that I may be known as a light not just a name </a:t>
            </a:r>
          </a:p>
          <a:p>
            <a:r>
              <a:rPr lang="en-US" dirty="0"/>
              <a:t>Truly as clear as crystal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98C516E-275E-4B43-4CA9-D465C38961B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Kay ‘</a:t>
            </a:r>
            <a:r>
              <a:rPr lang="en-US" dirty="0" err="1"/>
              <a:t>Uṣbiḥa</a:t>
            </a:r>
            <a:r>
              <a:rPr lang="en-US" dirty="0"/>
              <a:t> </a:t>
            </a:r>
            <a:r>
              <a:rPr lang="en-US" dirty="0" err="1"/>
              <a:t>Nūran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‘Isman</a:t>
            </a:r>
          </a:p>
          <a:p>
            <a:r>
              <a:rPr lang="en-US" dirty="0"/>
              <a:t>Bal </a:t>
            </a:r>
            <a:r>
              <a:rPr lang="en-US" dirty="0" err="1"/>
              <a:t>Fi`lan</a:t>
            </a:r>
            <a:r>
              <a:rPr lang="en-US" dirty="0"/>
              <a:t> </a:t>
            </a:r>
            <a:r>
              <a:rPr lang="en-US" dirty="0" err="1"/>
              <a:t>MithlaL</a:t>
            </a:r>
            <a:r>
              <a:rPr lang="en-US" dirty="0"/>
              <a:t> </a:t>
            </a:r>
            <a:r>
              <a:rPr lang="en-US" dirty="0" err="1"/>
              <a:t>Ballūr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871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993D0-B1E7-44F7-1A83-E0608189E2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018B4A-38ED-1695-410C-F98CFE891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كُ</a:t>
            </a:r>
            <a:r>
              <a:rPr lang="ar-LB" dirty="0"/>
              <a:t>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الله</a:t>
            </a:r>
            <a:r>
              <a:rPr lang="ar-LB" dirty="0"/>
              <a:t>ُ</a:t>
            </a:r>
            <a:r>
              <a:rPr lang="ar-KW" dirty="0"/>
              <a:t> ص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احُ</a:t>
            </a:r>
            <a:br>
              <a:rPr lang="en-US" dirty="0"/>
            </a:br>
            <a:r>
              <a:rPr lang="ar-KW" dirty="0"/>
              <a:t>في ل</a:t>
            </a:r>
            <a:r>
              <a:rPr lang="ar-LB" dirty="0"/>
              <a:t>َـ</a:t>
            </a:r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ظات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ِـ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ِ</a:t>
            </a:r>
            <a:r>
              <a:rPr lang="ar-KW" dirty="0"/>
              <a:t> يُ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11182B-CD5F-EE6E-FB73-E546CFA694B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all light Lord</a:t>
            </a:r>
            <a:endParaRPr lang="ar-LB" dirty="0"/>
          </a:p>
          <a:p>
            <a:r>
              <a:rPr lang="en-US" dirty="0"/>
              <a:t>You are shown in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2F1BCE-C4AA-11DE-ECD5-9EFDE11A126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‘Allāhu </a:t>
            </a:r>
            <a:r>
              <a:rPr lang="en-US" dirty="0" err="1"/>
              <a:t>Ṣabāḥu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Laḥaẓāti</a:t>
            </a:r>
            <a:r>
              <a:rPr lang="en-US" dirty="0"/>
              <a:t> </a:t>
            </a:r>
            <a:r>
              <a:rPr lang="en-US" dirty="0" err="1"/>
              <a:t>Ṣidqi</a:t>
            </a:r>
            <a:r>
              <a:rPr lang="en-US" dirty="0"/>
              <a:t> </a:t>
            </a:r>
            <a:r>
              <a:rPr lang="en-US" dirty="0" err="1"/>
              <a:t>Yutāḥu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69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5A8437-342F-12A4-B918-0467E0597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73DB30-A0A7-95B9-0BA7-3D4AE47B5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أد</a:t>
            </a:r>
            <a:r>
              <a:rPr lang="ar-LB" dirty="0"/>
              <a:t>ْ</a:t>
            </a:r>
            <a:r>
              <a:rPr lang="ar-KW" dirty="0"/>
              <a:t>خ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ف</a:t>
            </a:r>
            <a:r>
              <a:rPr lang="ar-LB" dirty="0"/>
              <a:t>ِـ</a:t>
            </a:r>
            <a:r>
              <a:rPr lang="ar-KW" dirty="0"/>
              <a:t>ي صُ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ح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َع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 ح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ي</a:t>
            </a:r>
            <a:r>
              <a:rPr lang="ar-LB" dirty="0"/>
              <a:t>َـ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8D5B5B-AC63-B4B2-4A01-A2BE63CC568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me in Your Light</a:t>
            </a:r>
            <a:endParaRPr lang="ar-LB" dirty="0"/>
          </a:p>
          <a:p>
            <a:r>
              <a:rPr lang="en-US" dirty="0"/>
              <a:t>Maybe my longing will 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74E020-5640-B67F-26F1-5F2FEC77902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Adkhilnī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Ṣobḥika</a:t>
            </a:r>
            <a:r>
              <a:rPr lang="en-US" dirty="0"/>
              <a:t> </a:t>
            </a:r>
            <a:r>
              <a:rPr lang="en-US" dirty="0" err="1"/>
              <a:t>Dawman</a:t>
            </a:r>
            <a:endParaRPr lang="en-US" dirty="0"/>
          </a:p>
          <a:p>
            <a:r>
              <a:rPr lang="en-US" dirty="0" err="1"/>
              <a:t>faLa`alla</a:t>
            </a:r>
            <a:r>
              <a:rPr lang="en-US" dirty="0"/>
              <a:t> </a:t>
            </a:r>
            <a:r>
              <a:rPr lang="en-US" dirty="0" err="1"/>
              <a:t>Ḥanīnī</a:t>
            </a:r>
            <a:r>
              <a:rPr lang="en-US" dirty="0"/>
              <a:t> </a:t>
            </a:r>
            <a:r>
              <a:rPr lang="en-US" dirty="0" err="1"/>
              <a:t>Yartāḥu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9056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712DAC-0452-6A6E-3702-0A7F44FE9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0E22C1-6691-C88E-E2D8-86B63AA08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كُ</a:t>
            </a:r>
            <a:r>
              <a:rPr lang="ar-LB" dirty="0"/>
              <a:t>ــ</a:t>
            </a:r>
            <a:r>
              <a:rPr lang="ar-KW" dirty="0"/>
              <a:t>ل</a:t>
            </a:r>
            <a:r>
              <a:rPr lang="ar-LB" dirty="0"/>
              <a:t>ُــ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ي</a:t>
            </a:r>
            <a:r>
              <a:rPr lang="ar-LB" dirty="0"/>
              <a:t>ـ</a:t>
            </a:r>
            <a:r>
              <a:rPr lang="ar-KW" dirty="0"/>
              <a:t>ا الله</a:t>
            </a:r>
            <a:r>
              <a:rPr lang="ar-LB" dirty="0"/>
              <a:t>ُ</a:t>
            </a:r>
            <a:r>
              <a:rPr lang="ar-KW" dirty="0"/>
              <a:t> ص</a:t>
            </a:r>
            <a:r>
              <a:rPr lang="ar-LB" dirty="0"/>
              <a:t>َـ</a:t>
            </a:r>
            <a:r>
              <a:rPr lang="ar-KW" dirty="0"/>
              <a:t>ب</a:t>
            </a:r>
            <a:r>
              <a:rPr lang="ar-LB" dirty="0"/>
              <a:t>َــ</a:t>
            </a:r>
            <a:r>
              <a:rPr lang="ar-KW" dirty="0"/>
              <a:t>احُ</a:t>
            </a:r>
            <a:br>
              <a:rPr lang="en-US" dirty="0"/>
            </a:br>
            <a:r>
              <a:rPr lang="ar-KW" dirty="0"/>
              <a:t>في ل</a:t>
            </a:r>
            <a:r>
              <a:rPr lang="ar-LB" dirty="0"/>
              <a:t>َـ</a:t>
            </a:r>
            <a:r>
              <a:rPr lang="ar-KW" dirty="0"/>
              <a:t>ح</a:t>
            </a:r>
            <a:r>
              <a:rPr lang="ar-LB" dirty="0"/>
              <a:t>َـ</a:t>
            </a:r>
            <a:r>
              <a:rPr lang="ar-KW" dirty="0"/>
              <a:t>ظات</a:t>
            </a:r>
            <a:r>
              <a:rPr lang="ar-LB" dirty="0"/>
              <a:t>ِ</a:t>
            </a:r>
            <a:r>
              <a:rPr lang="ar-KW" dirty="0"/>
              <a:t> ال</a:t>
            </a:r>
            <a:r>
              <a:rPr lang="ar-LB" dirty="0"/>
              <a:t>ـ</a:t>
            </a:r>
            <a:r>
              <a:rPr lang="ar-KW" dirty="0"/>
              <a:t>ص</a:t>
            </a:r>
            <a:r>
              <a:rPr lang="ar-LB" dirty="0"/>
              <a:t>ِـ</a:t>
            </a:r>
            <a:r>
              <a:rPr lang="ar-KW" dirty="0"/>
              <a:t>د</a:t>
            </a:r>
            <a:r>
              <a:rPr lang="ar-LB" dirty="0"/>
              <a:t>ْ</a:t>
            </a:r>
            <a:r>
              <a:rPr lang="ar-KW" dirty="0"/>
              <a:t>ق</a:t>
            </a:r>
            <a:r>
              <a:rPr lang="ar-LB" dirty="0"/>
              <a:t>ِ</a:t>
            </a:r>
            <a:r>
              <a:rPr lang="ar-KW" dirty="0"/>
              <a:t> يُ</a:t>
            </a:r>
            <a:r>
              <a:rPr lang="ar-LB" dirty="0"/>
              <a:t>ـ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1746B4-E815-47DB-6374-41778AF5570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You are all light Lord</a:t>
            </a:r>
            <a:endParaRPr lang="ar-LB" dirty="0"/>
          </a:p>
          <a:p>
            <a:r>
              <a:rPr lang="en-US" dirty="0"/>
              <a:t>You are shown in the Truth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D147F3E-C1DB-1085-0771-06FA7B2879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 err="1"/>
              <a:t>Kulluka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‘Allāhu </a:t>
            </a:r>
            <a:r>
              <a:rPr lang="en-US" dirty="0" err="1"/>
              <a:t>Ṣabāḥu</a:t>
            </a:r>
            <a:endParaRPr lang="en-US" dirty="0"/>
          </a:p>
          <a:p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Laḥaẓāti</a:t>
            </a:r>
            <a:r>
              <a:rPr lang="en-US" dirty="0"/>
              <a:t> </a:t>
            </a:r>
            <a:r>
              <a:rPr lang="en-US" dirty="0" err="1"/>
              <a:t>Ṣidqi</a:t>
            </a:r>
            <a:r>
              <a:rPr lang="en-US" dirty="0"/>
              <a:t> </a:t>
            </a:r>
            <a:r>
              <a:rPr lang="en-US" dirty="0" err="1"/>
              <a:t>Yutāḥu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2692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D7599C-60D3-4DEC-7DC7-4D3BE719C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A0116-5F42-7A98-EC19-A11536FE4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</p:spPr>
        <p:txBody>
          <a:bodyPr>
            <a:normAutofit/>
          </a:bodyPr>
          <a:lstStyle/>
          <a:p>
            <a:r>
              <a:rPr lang="ar-KW" dirty="0"/>
              <a:t>أد</a:t>
            </a:r>
            <a:r>
              <a:rPr lang="ar-LB" dirty="0"/>
              <a:t>ْ</a:t>
            </a:r>
            <a:r>
              <a:rPr lang="ar-KW" dirty="0"/>
              <a:t>خ</a:t>
            </a:r>
            <a:r>
              <a:rPr lang="ar-LB" dirty="0"/>
              <a:t>ِـ</a:t>
            </a:r>
            <a:r>
              <a:rPr lang="ar-KW" dirty="0"/>
              <a:t>ل</a:t>
            </a:r>
            <a:r>
              <a:rPr lang="ar-LB" dirty="0"/>
              <a:t>ْـ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 ف</a:t>
            </a:r>
            <a:r>
              <a:rPr lang="ar-LB" dirty="0"/>
              <a:t>ِـ</a:t>
            </a:r>
            <a:r>
              <a:rPr lang="ar-KW" dirty="0"/>
              <a:t>ي صُ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ْـ</a:t>
            </a:r>
            <a:r>
              <a:rPr lang="ar-KW" dirty="0"/>
              <a:t>ح</a:t>
            </a:r>
            <a:r>
              <a:rPr lang="ar-LB" dirty="0"/>
              <a:t>ِـ</a:t>
            </a:r>
            <a:r>
              <a:rPr lang="ar-KW" dirty="0"/>
              <a:t>ك</a:t>
            </a:r>
            <a:r>
              <a:rPr lang="ar-LB" dirty="0"/>
              <a:t>َ</a:t>
            </a:r>
            <a:r>
              <a:rPr lang="ar-KW" dirty="0"/>
              <a:t> د</a:t>
            </a:r>
            <a:r>
              <a:rPr lang="ar-LB" dirty="0"/>
              <a:t>َ</a:t>
            </a:r>
            <a:r>
              <a:rPr lang="ar-KW" dirty="0"/>
              <a:t>و</a:t>
            </a:r>
            <a:r>
              <a:rPr lang="ar-LB" dirty="0"/>
              <a:t>ْ</a:t>
            </a:r>
            <a:r>
              <a:rPr lang="ar-KW" dirty="0"/>
              <a:t>مً</a:t>
            </a:r>
            <a:r>
              <a:rPr lang="ar-LB" dirty="0"/>
              <a:t>ـ</a:t>
            </a:r>
            <a:r>
              <a:rPr lang="ar-KW" dirty="0"/>
              <a:t>ا</a:t>
            </a:r>
            <a:br>
              <a:rPr lang="en-US" dirty="0"/>
            </a:br>
            <a:r>
              <a:rPr lang="ar-KW" dirty="0"/>
              <a:t>ف</a:t>
            </a:r>
            <a:r>
              <a:rPr lang="ar-LB" dirty="0"/>
              <a:t>َـ</a:t>
            </a:r>
            <a:r>
              <a:rPr lang="ar-KW" dirty="0"/>
              <a:t>ل</a:t>
            </a:r>
            <a:r>
              <a:rPr lang="ar-LB" dirty="0"/>
              <a:t>َع</a:t>
            </a:r>
            <a:r>
              <a:rPr lang="ar-KW" dirty="0"/>
              <a:t>ل</a:t>
            </a:r>
            <a:r>
              <a:rPr lang="ar-LB" dirty="0"/>
              <a:t>َّ</a:t>
            </a:r>
            <a:r>
              <a:rPr lang="ar-KW" dirty="0"/>
              <a:t> ح</a:t>
            </a:r>
            <a:r>
              <a:rPr lang="ar-LB" dirty="0"/>
              <a:t>َـ</a:t>
            </a:r>
            <a:r>
              <a:rPr lang="ar-KW" dirty="0"/>
              <a:t>ن</a:t>
            </a:r>
            <a:r>
              <a:rPr lang="ar-LB" dirty="0"/>
              <a:t>ِـ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ني ي</a:t>
            </a:r>
            <a:r>
              <a:rPr lang="ar-LB" dirty="0"/>
              <a:t>َـ</a:t>
            </a:r>
            <a:r>
              <a:rPr lang="ar-KW" dirty="0"/>
              <a:t>ر</a:t>
            </a:r>
            <a:r>
              <a:rPr lang="ar-LB" dirty="0"/>
              <a:t>ْ</a:t>
            </a:r>
            <a:r>
              <a:rPr lang="ar-KW" dirty="0"/>
              <a:t>ت</a:t>
            </a:r>
            <a:r>
              <a:rPr lang="ar-LB" dirty="0"/>
              <a:t>َـ</a:t>
            </a:r>
            <a:r>
              <a:rPr lang="ar-KW" dirty="0"/>
              <a:t>احُ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D8AD88-CC56-7D48-C511-7F444ECE386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Let me in Your Light</a:t>
            </a:r>
            <a:endParaRPr lang="ar-LB" dirty="0"/>
          </a:p>
          <a:p>
            <a:r>
              <a:rPr lang="en-US" dirty="0"/>
              <a:t>Maybe my longing will rest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6665E75-0318-6F73-9E54-FED37E698CD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</p:spPr>
        <p:txBody>
          <a:bodyPr>
            <a:noAutofit/>
          </a:bodyPr>
          <a:lstStyle/>
          <a:p>
            <a:r>
              <a:rPr lang="en-US" dirty="0"/>
              <a:t>‘</a:t>
            </a:r>
            <a:r>
              <a:rPr lang="en-US" dirty="0" err="1"/>
              <a:t>Adkhilnī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Ṣobḥika</a:t>
            </a:r>
            <a:r>
              <a:rPr lang="en-US" dirty="0"/>
              <a:t> </a:t>
            </a:r>
            <a:r>
              <a:rPr lang="en-US" dirty="0" err="1"/>
              <a:t>Dawman</a:t>
            </a:r>
            <a:endParaRPr lang="en-US" dirty="0"/>
          </a:p>
          <a:p>
            <a:r>
              <a:rPr lang="en-US" dirty="0" err="1"/>
              <a:t>faLa`alla</a:t>
            </a:r>
            <a:r>
              <a:rPr lang="en-US" dirty="0"/>
              <a:t> </a:t>
            </a:r>
            <a:r>
              <a:rPr lang="en-US" dirty="0" err="1"/>
              <a:t>Ḥanīnī</a:t>
            </a:r>
            <a:r>
              <a:rPr lang="en-US" dirty="0"/>
              <a:t> </a:t>
            </a:r>
            <a:r>
              <a:rPr lang="en-US"/>
              <a:t>Yartāḥu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46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1910</TotalTime>
  <Words>1299</Words>
  <Application>Microsoft Office PowerPoint</Application>
  <PresentationFormat>Widescreen</PresentationFormat>
  <Paragraphs>99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Times New Roman</vt:lpstr>
      <vt:lpstr>5_Office Theme</vt:lpstr>
      <vt:lpstr>كلّك يا الله</vt:lpstr>
      <vt:lpstr>كُــلُــكَ يـا اللهُ صَـبَــاحُ في لَـحَـظاتِ الـصِـدْقِ يُـتَـاحُ</vt:lpstr>
      <vt:lpstr>أدْخِـلْـنِـي فِـي صُـبْـحِـكَ دَوْمًـا فَـلَعلَّ حَـنِـيـني يَـرْتَـاحُ</vt:lpstr>
      <vt:lpstr>كُــلُــكَ يـا اللهُ صَـبَــاحُ في لَـحَـظاتِ الـصِـدْقِ يُـتَـاحُ</vt:lpstr>
      <vt:lpstr>أدْخِـلْـنِـي فِـي صُـبْـحِـكَ دَوْمًـا فَـلَعلَّ حَـنِـيـني يَـرْتَـاحُ</vt:lpstr>
      <vt:lpstr>يَـا نُـورَ الـعَـالَـمِ .. كُـنْ نُـورِي وَاغْـمُـرْنِـي بِـالــنُــورِ كَـنَـهْــرِ</vt:lpstr>
      <vt:lpstr>لَـنْ أُبْـدِي شَـكْـوَى أَو لَـوْما إِنْ مُــتُّ أنـا عِـنْــدَ الـغَـمْــرِ</vt:lpstr>
      <vt:lpstr>سَـلِّـطْ نُـورَكَ مِـثْـلَ الـسَـيْـلِ أَسْـقِـطْـنِـي عَـنْ ظَهْـرِ الـخَـيْـلِ</vt:lpstr>
      <vt:lpstr>حَـتـى لَـوْ أَمْـسَـيْـتُ كَـأَعْـمَـى فـي نُـورِكَ يَـتَـلاشـى لَـيْـلِــي</vt:lpstr>
      <vt:lpstr>كُــلُــكَ يـا اللهُ صَـبَــاحُ في لَـحَـظاتِ الـصِـدْقِ يُـتَـاحُ</vt:lpstr>
      <vt:lpstr>أدْخِـلْـنِـي فِـي صُـبْـحِـكَ دَوْمًـا فَـلَعلَّ حَـنِـيـني يَـرْتَـاحُ</vt:lpstr>
      <vt:lpstr>إِجْـعَـلْـنِـي قَـمَـرًا لِـلـشَــمْــسِ تَـعْـكِـسُ مَـا تَـسْـطَـعُ فِـي نَـفْـسـي</vt:lpstr>
      <vt:lpstr>إِجْـعَـلْـنِـي قَـمَـرًا لا نَـجْـمًــا لَـيْـسَ الـنَـجْـمُ يَـلِـيـقُ بَـإَنْــسِ</vt:lpstr>
      <vt:lpstr>يـا نُـورَ الـعَـالَـمِ كُـنْ نُـورِي فَـي عَـلَـني أو فِـي الـمَـسْـتُـورِ</vt:lpstr>
      <vt:lpstr>كَـيْ أُصْـبِـحَ نـورًا ..لا إسـمًـا بَـلْ فِــعْــلاً مِــثْــلَ الــبَــلُّــور</vt:lpstr>
      <vt:lpstr>كُــلُــكَ يـا اللهُ صَـبَــاحُ في لَـحَـظاتِ الـصِـدْقِ يُـتَـاحُ</vt:lpstr>
      <vt:lpstr>أدْخِـلْـنِـي فِـي صُـبْـحِـكَ دَوْمًـا فَـلَعلَّ حَـنِـيـني يَـرْتَـاحُ</vt:lpstr>
      <vt:lpstr>كُــلُــكَ يـا اللهُ صَـبَــاحُ في لَـحَـظاتِ الـصِـدْقِ يُـتَـاحُ</vt:lpstr>
      <vt:lpstr>أدْخِـلْـنِـي فِـي صُـبْـحِـكَ دَوْمًـا فَـلَعلَّ حَـنِـيـني يَـرْتَـاحُ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198</cp:revision>
  <dcterms:created xsi:type="dcterms:W3CDTF">2014-06-01T05:24:09Z</dcterms:created>
  <dcterms:modified xsi:type="dcterms:W3CDTF">2025-09-06T09:28:00Z</dcterms:modified>
  <cp:category/>
</cp:coreProperties>
</file>