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8"/>
  </p:notesMasterIdLst>
  <p:handoutMasterIdLst>
    <p:handoutMasterId r:id="rId29"/>
  </p:handoutMasterIdLst>
  <p:sldIdLst>
    <p:sldId id="350" r:id="rId2"/>
    <p:sldId id="396" r:id="rId3"/>
    <p:sldId id="265" r:id="rId4"/>
    <p:sldId id="353" r:id="rId5"/>
    <p:sldId id="394" r:id="rId6"/>
    <p:sldId id="384" r:id="rId7"/>
    <p:sldId id="354" r:id="rId8"/>
    <p:sldId id="380" r:id="rId9"/>
    <p:sldId id="356" r:id="rId10"/>
    <p:sldId id="386" r:id="rId11"/>
    <p:sldId id="357" r:id="rId12"/>
    <p:sldId id="366" r:id="rId13"/>
    <p:sldId id="389" r:id="rId14"/>
    <p:sldId id="390" r:id="rId15"/>
    <p:sldId id="358" r:id="rId16"/>
    <p:sldId id="391" r:id="rId17"/>
    <p:sldId id="359" r:id="rId18"/>
    <p:sldId id="392" r:id="rId19"/>
    <p:sldId id="367" r:id="rId20"/>
    <p:sldId id="393" r:id="rId21"/>
    <p:sldId id="360" r:id="rId22"/>
    <p:sldId id="395" r:id="rId23"/>
    <p:sldId id="385" r:id="rId24"/>
    <p:sldId id="387" r:id="rId25"/>
    <p:sldId id="388" r:id="rId26"/>
    <p:sldId id="34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61" autoAdjust="0"/>
    <p:restoredTop sz="94725"/>
  </p:normalViewPr>
  <p:slideViewPr>
    <p:cSldViewPr snapToGrid="0" snapToObjects="1">
      <p:cViewPr varScale="1">
        <p:scale>
          <a:sx n="96" d="100"/>
          <a:sy n="96" d="100"/>
        </p:scale>
        <p:origin x="660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06/09/2025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بيك سلمت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rescued me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Bīk</a:t>
            </a:r>
            <a:r>
              <a:rPr lang="en-US" dirty="0"/>
              <a:t> </a:t>
            </a:r>
            <a:r>
              <a:rPr lang="en-US" dirty="0" err="1"/>
              <a:t>Slamit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01FD6-598A-653A-6E85-95CD94349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z="4400" dirty="0"/>
              <a:t>كلمات:  كوركيس عادل</a:t>
            </a:r>
            <a:endParaRPr lang="en-US" sz="4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EF75CD-3EA0-6D73-00EC-6E0E241448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Lyrics:  Gorgis </a:t>
            </a:r>
            <a:r>
              <a:rPr lang="en-US" dirty="0" err="1"/>
              <a:t>adel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447632-16C6-8878-9CC5-66A10E73EBF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Kalimāt</a:t>
            </a:r>
            <a:r>
              <a:rPr lang="en-US" sz="4000" dirty="0"/>
              <a:t>: Gorgis </a:t>
            </a:r>
            <a:r>
              <a:rPr lang="en-US" sz="4000" dirty="0" err="1"/>
              <a:t>adel</a:t>
            </a:r>
            <a:endParaRPr lang="en-US" sz="4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E7E071-3301-6D02-DE30-DAA07DA01B7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Music by: Alexan Walid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E362FF3-3B32-92B3-DA6B-F205583B60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Alexan Walid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B133CB8-0F0B-F990-A010-3112306E07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Arranged by: Sevan Vartan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3E68B5E-CFB6-8C0E-9F27-02BF5C8446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Sevan Vartan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F07933-E7B9-5C06-F0B3-49FF0B1EA7F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تلحين: ألكسان وليد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0014D8F-09AE-1163-067C-9C3F6FAC19D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توزيع: سيفان فارتان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54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بِيكْ سْلَمِتْ وَانـا خْلَصِتْ</a:t>
            </a:r>
            <a:br>
              <a:rPr lang="en-US" dirty="0"/>
            </a:br>
            <a:r>
              <a:rPr lang="ar-KW" dirty="0"/>
              <a:t>وْصَ</a:t>
            </a:r>
            <a:r>
              <a:rPr lang="ar-LB" dirty="0"/>
              <a:t>ـ</a:t>
            </a:r>
            <a:r>
              <a:rPr lang="ar-KW" dirty="0"/>
              <a:t>ارْ لْ</a:t>
            </a:r>
            <a:r>
              <a:rPr lang="ar-LB" dirty="0"/>
              <a:t>ـ</a:t>
            </a:r>
            <a:r>
              <a:rPr lang="ar-KW" dirty="0"/>
              <a:t>حَ</a:t>
            </a:r>
            <a:r>
              <a:rPr lang="ar-LB" dirty="0"/>
              <a:t>ـ</a:t>
            </a: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اتـي مِعْنَـى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rescued me and saved me Lord</a:t>
            </a:r>
          </a:p>
          <a:p>
            <a:r>
              <a:rPr lang="en-US" dirty="0"/>
              <a:t>Then my life became meaningful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Bīk</a:t>
            </a:r>
            <a:r>
              <a:rPr lang="en-US" dirty="0"/>
              <a:t> </a:t>
            </a:r>
            <a:r>
              <a:rPr lang="en-US" dirty="0" err="1"/>
              <a:t>Slamit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Khlaṣit</a:t>
            </a:r>
            <a:r>
              <a:rPr lang="en-US" dirty="0"/>
              <a:t> </a:t>
            </a:r>
          </a:p>
          <a:p>
            <a:r>
              <a:rPr lang="en-US" dirty="0" err="1"/>
              <a:t>wṢāreL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Me`nā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8107F-937B-ACA4-C79A-FA0143C75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F2C7B-01F3-C6CC-5F27-D52EF7FC9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إِنْتَ يا رَبّي اللـي مْنَحِتْنـي</a:t>
            </a:r>
            <a:br>
              <a:rPr lang="ar-LB" dirty="0"/>
            </a:br>
            <a:r>
              <a:rPr lang="ar-KW" dirty="0"/>
              <a:t>بِال</a:t>
            </a:r>
            <a:r>
              <a:rPr lang="ar-LB" dirty="0"/>
              <a:t>ــ</a:t>
            </a:r>
            <a:r>
              <a:rPr lang="ar-KW" dirty="0"/>
              <a:t>سِ</a:t>
            </a:r>
            <a:r>
              <a:rPr lang="ar-LB" dirty="0"/>
              <a:t>ــ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ا كَ</a:t>
            </a:r>
            <a:r>
              <a:rPr lang="ar-LB" dirty="0"/>
              <a:t>ــ</a:t>
            </a:r>
            <a:r>
              <a:rPr lang="ar-KW" dirty="0"/>
              <a:t>نْـز وْغِ</a:t>
            </a:r>
            <a:r>
              <a:rPr lang="ar-LB" dirty="0"/>
              <a:t>ــ</a:t>
            </a:r>
            <a:r>
              <a:rPr lang="ar-KW" dirty="0"/>
              <a:t>نَـى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68E35A-C088-6DD6-C942-6C76A4B276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gave me</a:t>
            </a:r>
          </a:p>
          <a:p>
            <a:r>
              <a:rPr lang="en-US" dirty="0"/>
              <a:t>Treasure and richness in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11F858-AD19-E3A6-2C4C-8E2F32F068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Mnaḥetnī</a:t>
            </a:r>
            <a:endParaRPr lang="en-US" dirty="0"/>
          </a:p>
          <a:p>
            <a:r>
              <a:rPr lang="en-US" dirty="0" err="1"/>
              <a:t>biSsimā</a:t>
            </a:r>
            <a:r>
              <a:rPr lang="en-US" dirty="0"/>
              <a:t> Kanz </a:t>
            </a:r>
            <a:r>
              <a:rPr lang="en-US" dirty="0" err="1"/>
              <a:t>wGhinā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6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1EDC63-6D04-5F66-76C5-19D859B6D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EA505-21A7-BCE7-AB0C-F722E8A59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بِيكْ سْلَمِتْ وَانـا خْلَصِتْ</a:t>
            </a:r>
            <a:br>
              <a:rPr lang="en-US" dirty="0"/>
            </a:br>
            <a:r>
              <a:rPr lang="ar-KW" dirty="0"/>
              <a:t>وْصَ</a:t>
            </a:r>
            <a:r>
              <a:rPr lang="ar-LB" dirty="0"/>
              <a:t>ـ</a:t>
            </a:r>
            <a:r>
              <a:rPr lang="ar-KW" dirty="0"/>
              <a:t>ارْ لْ</a:t>
            </a:r>
            <a:r>
              <a:rPr lang="ar-LB" dirty="0"/>
              <a:t>ـ</a:t>
            </a:r>
            <a:r>
              <a:rPr lang="ar-KW" dirty="0"/>
              <a:t>حَ</a:t>
            </a:r>
            <a:r>
              <a:rPr lang="ar-LB" dirty="0"/>
              <a:t>ـ</a:t>
            </a: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اتـي مِعْنَـى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D5774-B461-456D-35B6-2AF3BEC201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rescued me and saved me Lord</a:t>
            </a:r>
          </a:p>
          <a:p>
            <a:r>
              <a:rPr lang="en-US" dirty="0"/>
              <a:t>Then my life became meaningful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A503F-E430-985A-FFC8-D43C27EC5CB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Bīk</a:t>
            </a:r>
            <a:r>
              <a:rPr lang="en-US" dirty="0"/>
              <a:t> </a:t>
            </a:r>
            <a:r>
              <a:rPr lang="en-US" dirty="0" err="1"/>
              <a:t>Slamit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Khlaṣit</a:t>
            </a:r>
            <a:r>
              <a:rPr lang="en-US" dirty="0"/>
              <a:t> </a:t>
            </a:r>
          </a:p>
          <a:p>
            <a:r>
              <a:rPr lang="en-US" dirty="0" err="1"/>
              <a:t>wṢāreL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Me`nā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32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7732A-75AC-5A41-1132-B64CF488E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A88DC-A807-81E1-C256-41A41D907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إِنْتَ يا رَبّي اللـي مْنَحِتْنـي</a:t>
            </a:r>
            <a:br>
              <a:rPr lang="ar-LB" dirty="0"/>
            </a:br>
            <a:r>
              <a:rPr lang="ar-KW" dirty="0"/>
              <a:t>بِال</a:t>
            </a:r>
            <a:r>
              <a:rPr lang="ar-LB" dirty="0"/>
              <a:t>ــ</a:t>
            </a:r>
            <a:r>
              <a:rPr lang="ar-KW" dirty="0"/>
              <a:t>سِ</a:t>
            </a:r>
            <a:r>
              <a:rPr lang="ar-LB" dirty="0"/>
              <a:t>ــ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ا كَ</a:t>
            </a:r>
            <a:r>
              <a:rPr lang="ar-LB" dirty="0"/>
              <a:t>ــ</a:t>
            </a:r>
            <a:r>
              <a:rPr lang="ar-KW" dirty="0"/>
              <a:t>نْـز وْغِ</a:t>
            </a:r>
            <a:r>
              <a:rPr lang="ar-LB" dirty="0"/>
              <a:t>ــ</a:t>
            </a:r>
            <a:r>
              <a:rPr lang="ar-KW" dirty="0"/>
              <a:t>نَـى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28828A-E99D-BBD8-3195-27A6AF68BA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gave me</a:t>
            </a:r>
          </a:p>
          <a:p>
            <a:r>
              <a:rPr lang="en-US" dirty="0"/>
              <a:t>Treasure and richness in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E2F3F5-A0D4-EE7D-A70B-C9F1FB0C3C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Mnaḥetnī</a:t>
            </a:r>
            <a:endParaRPr lang="en-US" dirty="0"/>
          </a:p>
          <a:p>
            <a:r>
              <a:rPr lang="en-US" dirty="0" err="1"/>
              <a:t>biSsimā</a:t>
            </a:r>
            <a:r>
              <a:rPr lang="en-US" dirty="0"/>
              <a:t> Kanz </a:t>
            </a:r>
            <a:r>
              <a:rPr lang="en-US" dirty="0" err="1"/>
              <a:t>wGhinā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95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00967-99FA-125E-BC52-1807E7F9A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DF206-A163-A0EA-ECC1-198FA0403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</a:t>
            </a:r>
            <a:r>
              <a:rPr lang="ar-LB" dirty="0"/>
              <a:t>ـ</a:t>
            </a:r>
            <a:r>
              <a:rPr lang="ar-KW" dirty="0"/>
              <a:t>نَّ</a:t>
            </a:r>
            <a:r>
              <a:rPr lang="ar-LB" dirty="0"/>
              <a:t>ـ</a:t>
            </a:r>
            <a:r>
              <a:rPr lang="ar-KW" dirty="0"/>
              <a:t>كْ انْ</a:t>
            </a:r>
            <a:r>
              <a:rPr lang="ar-LB" dirty="0"/>
              <a:t>ـ</a:t>
            </a:r>
            <a:r>
              <a:rPr lang="ar-KW" dirty="0"/>
              <a:t>تَ أَكْ</a:t>
            </a:r>
            <a:r>
              <a:rPr lang="ar-LB" dirty="0"/>
              <a:t>ـ</a:t>
            </a:r>
            <a:r>
              <a:rPr lang="ar-KW" dirty="0"/>
              <a:t>لِـي وِال</a:t>
            </a:r>
            <a:r>
              <a:rPr lang="ar-LB" dirty="0"/>
              <a:t>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يّ</a:t>
            </a:r>
            <a:br>
              <a:rPr lang="ar-LB" dirty="0"/>
            </a:br>
            <a:r>
              <a:rPr lang="ar-KW" dirty="0"/>
              <a:t>وِبْ</a:t>
            </a:r>
            <a:r>
              <a:rPr lang="ar-LB" dirty="0"/>
              <a:t>ـ</a:t>
            </a:r>
            <a:r>
              <a:rPr lang="ar-KW" dirty="0"/>
              <a:t>طَ</a:t>
            </a:r>
            <a:r>
              <a:rPr lang="ar-LB" dirty="0"/>
              <a:t>ـ</a:t>
            </a:r>
            <a:r>
              <a:rPr lang="ar-KW" dirty="0"/>
              <a:t>رِي</a:t>
            </a:r>
            <a:r>
              <a:rPr lang="ar-LB" dirty="0"/>
              <a:t>ـ</a:t>
            </a:r>
            <a:r>
              <a:rPr lang="ar-KW" dirty="0"/>
              <a:t>قِ</a:t>
            </a:r>
            <a:r>
              <a:rPr lang="ar-LB" dirty="0"/>
              <a:t>ـ</a:t>
            </a:r>
            <a:r>
              <a:rPr lang="ar-KW" dirty="0"/>
              <a:t>ي إِنْ</a:t>
            </a:r>
            <a:r>
              <a:rPr lang="ar-LB" dirty="0"/>
              <a:t>ـ</a:t>
            </a:r>
            <a:r>
              <a:rPr lang="ar-KW" dirty="0"/>
              <a:t>تَ الضَـيّْ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5C829C-BA25-DB40-0196-E89CE81468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From You come my bread and my water </a:t>
            </a:r>
          </a:p>
          <a:p>
            <a:r>
              <a:rPr lang="en-US" dirty="0"/>
              <a:t>You are the light to my path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D4AD12-B5F1-BE34-7D5C-1972525426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Mennak</a:t>
            </a:r>
            <a:r>
              <a:rPr lang="en-US" dirty="0"/>
              <a:t> </a:t>
            </a:r>
            <a:r>
              <a:rPr lang="en-US" dirty="0" err="1"/>
              <a:t>enta</a:t>
            </a:r>
            <a:r>
              <a:rPr lang="en-US" dirty="0"/>
              <a:t> ‘</a:t>
            </a:r>
            <a:r>
              <a:rPr lang="en-US" dirty="0" err="1"/>
              <a:t>Aklī</a:t>
            </a:r>
            <a:r>
              <a:rPr lang="en-US" dirty="0"/>
              <a:t>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Mayy</a:t>
            </a:r>
            <a:endParaRPr lang="en-US" dirty="0"/>
          </a:p>
          <a:p>
            <a:r>
              <a:rPr lang="en-US" dirty="0" err="1"/>
              <a:t>webṬarīqī</a:t>
            </a:r>
            <a:r>
              <a:rPr lang="en-US" dirty="0"/>
              <a:t> 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Ḍayy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68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D78F1-7E8D-AD8A-80E1-8B69FD6F2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2CC74-A4F5-6D57-553D-1B28FB193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</a:t>
            </a:r>
            <a:r>
              <a:rPr lang="ar-LB" dirty="0"/>
              <a:t>ـ</a:t>
            </a:r>
            <a:r>
              <a:rPr lang="ar-KW" dirty="0"/>
              <a:t>نَّ</a:t>
            </a:r>
            <a:r>
              <a:rPr lang="ar-LB" dirty="0"/>
              <a:t>ـ</a:t>
            </a:r>
            <a:r>
              <a:rPr lang="ar-KW" dirty="0"/>
              <a:t>كْ انْ</a:t>
            </a:r>
            <a:r>
              <a:rPr lang="ar-LB" dirty="0"/>
              <a:t>ـ</a:t>
            </a:r>
            <a:r>
              <a:rPr lang="ar-KW" dirty="0"/>
              <a:t>تَ أَكْ</a:t>
            </a:r>
            <a:r>
              <a:rPr lang="ar-LB" dirty="0"/>
              <a:t>ـ</a:t>
            </a:r>
            <a:r>
              <a:rPr lang="ar-KW" dirty="0"/>
              <a:t>لِـي وِال</a:t>
            </a:r>
            <a:r>
              <a:rPr lang="ar-LB" dirty="0"/>
              <a:t>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يّ</a:t>
            </a:r>
            <a:br>
              <a:rPr lang="ar-LB" dirty="0"/>
            </a:br>
            <a:r>
              <a:rPr lang="ar-KW" dirty="0"/>
              <a:t>و</a:t>
            </a:r>
            <a:r>
              <a:rPr lang="ar-SA" dirty="0"/>
              <a:t>ِبْ</a:t>
            </a:r>
            <a:r>
              <a:rPr lang="ar-LB" dirty="0"/>
              <a:t>ـ</a:t>
            </a:r>
            <a:r>
              <a:rPr lang="ar-SA" dirty="0" err="1"/>
              <a:t>حَ</a:t>
            </a:r>
            <a:r>
              <a:rPr lang="ar-LB" dirty="0"/>
              <a:t>ـ</a:t>
            </a:r>
            <a:r>
              <a:rPr lang="ar-SA" dirty="0" err="1"/>
              <a:t>يَ</a:t>
            </a:r>
            <a:r>
              <a:rPr lang="ar-LB" dirty="0"/>
              <a:t>ـ</a:t>
            </a:r>
            <a:r>
              <a:rPr lang="ar-SA" dirty="0"/>
              <a:t>اتِـي </a:t>
            </a:r>
            <a:r>
              <a:rPr lang="ar-KW" dirty="0"/>
              <a:t>إِنْ</a:t>
            </a:r>
            <a:r>
              <a:rPr lang="ar-LB" dirty="0"/>
              <a:t>ـ</a:t>
            </a:r>
            <a:r>
              <a:rPr lang="ar-KW" dirty="0"/>
              <a:t>تَ الضَـيّْ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F50A5B-6264-1FB3-E992-F244B8DB96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From You comes my bread and my water </a:t>
            </a:r>
          </a:p>
          <a:p>
            <a:r>
              <a:rPr lang="en-US" dirty="0"/>
              <a:t>You are the light of my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270643-4A31-E1AF-A643-FBC1FC7D7A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Mennak</a:t>
            </a:r>
            <a:r>
              <a:rPr lang="en-US" dirty="0"/>
              <a:t> </a:t>
            </a:r>
            <a:r>
              <a:rPr lang="en-US" dirty="0" err="1"/>
              <a:t>enta</a:t>
            </a:r>
            <a:r>
              <a:rPr lang="en-US" dirty="0"/>
              <a:t> ‘</a:t>
            </a:r>
            <a:r>
              <a:rPr lang="en-US" dirty="0" err="1"/>
              <a:t>Aklī</a:t>
            </a:r>
            <a:r>
              <a:rPr lang="en-US" dirty="0"/>
              <a:t> </a:t>
            </a:r>
            <a:r>
              <a:rPr lang="en-US" dirty="0" err="1"/>
              <a:t>wil</a:t>
            </a:r>
            <a:r>
              <a:rPr lang="en-US" dirty="0"/>
              <a:t> </a:t>
            </a:r>
            <a:r>
              <a:rPr lang="en-US" dirty="0" err="1"/>
              <a:t>Mayy</a:t>
            </a:r>
            <a:endParaRPr lang="en-US" dirty="0"/>
          </a:p>
          <a:p>
            <a:r>
              <a:rPr lang="en-US" dirty="0" err="1"/>
              <a:t>webḤayātī</a:t>
            </a:r>
            <a:r>
              <a:rPr lang="en-US" dirty="0"/>
              <a:t> 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Ḍayy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72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CD469-FEA2-6244-7F08-B3F3F5512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2937-2063-3514-51B3-8E76ACFE7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رَاحْ أَمَ</a:t>
            </a:r>
            <a:r>
              <a:rPr lang="ar-LB" dirty="0"/>
              <a:t>ـ</a:t>
            </a:r>
            <a:r>
              <a:rPr lang="ar-KW" dirty="0"/>
              <a:t>جِ</a:t>
            </a:r>
            <a:r>
              <a:rPr lang="ar-LB" dirty="0"/>
              <a:t>ـ</a:t>
            </a:r>
            <a:r>
              <a:rPr lang="ar-KW" dirty="0"/>
              <a:t>دَكْ إِلَ</a:t>
            </a:r>
            <a:r>
              <a:rPr lang="ar-LB" dirty="0"/>
              <a:t>ـ</a:t>
            </a:r>
            <a:r>
              <a:rPr lang="ar-KW" dirty="0"/>
              <a:t>هـيْ ال</a:t>
            </a:r>
            <a:r>
              <a:rPr lang="ar-LB" dirty="0"/>
              <a:t>ـ</a:t>
            </a:r>
            <a:r>
              <a:rPr lang="ar-KW" dirty="0"/>
              <a:t>حَـيْ</a:t>
            </a:r>
            <a:br>
              <a:rPr lang="ar-LB" dirty="0"/>
            </a:br>
            <a:r>
              <a:rPr lang="ar-SA" dirty="0"/>
              <a:t>واسـبّـِحَـكْ </a:t>
            </a:r>
            <a:r>
              <a:rPr lang="ar-KW" dirty="0"/>
              <a:t>طُ</a:t>
            </a:r>
            <a:r>
              <a:rPr lang="ar-LB" dirty="0"/>
              <a:t>ـ</a:t>
            </a:r>
            <a:r>
              <a:rPr lang="ar-KW" dirty="0"/>
              <a:t>ولْ ال</a:t>
            </a:r>
            <a:r>
              <a:rPr lang="ar-LB" dirty="0"/>
              <a:t>ـ</a:t>
            </a:r>
            <a:r>
              <a:rPr lang="ar-KW" dirty="0"/>
              <a:t>سَ</a:t>
            </a:r>
            <a:r>
              <a:rPr lang="ar-LB" dirty="0"/>
              <a:t>ــ</a:t>
            </a:r>
            <a:r>
              <a:rPr lang="ar-KW" dirty="0"/>
              <a:t>نَ</a:t>
            </a:r>
            <a:r>
              <a:rPr lang="ar-LB" dirty="0"/>
              <a:t>ــ</a:t>
            </a:r>
            <a:r>
              <a:rPr lang="ar-KW" dirty="0"/>
              <a:t>ةْ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CE0712-D0BC-B74F-07DB-860E75DBC1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 will glorify You, my living God, </a:t>
            </a:r>
          </a:p>
          <a:p>
            <a:r>
              <a:rPr lang="en-US" dirty="0"/>
              <a:t>and praise You all year long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331D07-14AB-BF83-8961-1F4D82D4E2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Rāḥ</a:t>
            </a:r>
            <a:r>
              <a:rPr lang="en-US" dirty="0"/>
              <a:t> ‘</a:t>
            </a:r>
            <a:r>
              <a:rPr lang="en-US" dirty="0" err="1"/>
              <a:t>Amajdak</a:t>
            </a:r>
            <a:r>
              <a:rPr lang="en-US" dirty="0"/>
              <a:t> ‘</a:t>
            </a:r>
            <a:r>
              <a:rPr lang="en-US" dirty="0" err="1"/>
              <a:t>ElāhiL</a:t>
            </a:r>
            <a:r>
              <a:rPr lang="en-US" dirty="0"/>
              <a:t> </a:t>
            </a:r>
            <a:r>
              <a:rPr lang="en-US" dirty="0" err="1"/>
              <a:t>Ḥayy</a:t>
            </a:r>
            <a:endParaRPr lang="en-US" dirty="0"/>
          </a:p>
          <a:p>
            <a:r>
              <a:rPr lang="en-US" dirty="0" err="1"/>
              <a:t>waSabbeḥak</a:t>
            </a:r>
            <a:r>
              <a:rPr lang="en-US" dirty="0"/>
              <a:t> </a:t>
            </a:r>
            <a:r>
              <a:rPr lang="en-US" dirty="0" err="1"/>
              <a:t>Ṭūl</a:t>
            </a:r>
            <a:r>
              <a:rPr lang="en-US" dirty="0"/>
              <a:t> </a:t>
            </a:r>
            <a:r>
              <a:rPr lang="en-US" dirty="0" err="1"/>
              <a:t>Ssana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44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CF0BF3-33CE-7801-4A14-B713A0249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1EC77-AC6B-C6F1-370D-B414C18D1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إِنْتَ يا رَبّي اللـي مْنَحِتْنـي</a:t>
            </a:r>
            <a:br>
              <a:rPr lang="ar-LB" dirty="0"/>
            </a:br>
            <a:r>
              <a:rPr lang="ar-KW" dirty="0"/>
              <a:t>بِال</a:t>
            </a:r>
            <a:r>
              <a:rPr lang="ar-LB" dirty="0"/>
              <a:t>ــ</a:t>
            </a:r>
            <a:r>
              <a:rPr lang="ar-KW" dirty="0"/>
              <a:t>سِ</a:t>
            </a:r>
            <a:r>
              <a:rPr lang="ar-LB" dirty="0"/>
              <a:t>ــ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ا كَ</a:t>
            </a:r>
            <a:r>
              <a:rPr lang="ar-LB" dirty="0"/>
              <a:t>ــ</a:t>
            </a:r>
            <a:r>
              <a:rPr lang="ar-KW" dirty="0"/>
              <a:t>نْـز وْغِ</a:t>
            </a:r>
            <a:r>
              <a:rPr lang="ar-LB" dirty="0"/>
              <a:t>ــ</a:t>
            </a:r>
            <a:r>
              <a:rPr lang="ar-KW" dirty="0"/>
              <a:t>نَـى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D1E53A-3949-2DC7-1697-3D65AFA84A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gave me</a:t>
            </a:r>
          </a:p>
          <a:p>
            <a:r>
              <a:rPr lang="en-US" dirty="0"/>
              <a:t>Treasure and richness in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A9F583-8E0C-1C91-F6ED-7BC3918F756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Mnaḥetnī</a:t>
            </a:r>
            <a:endParaRPr lang="en-US" dirty="0"/>
          </a:p>
          <a:p>
            <a:r>
              <a:rPr lang="en-US" dirty="0" err="1"/>
              <a:t>biSsimā</a:t>
            </a:r>
            <a:r>
              <a:rPr lang="en-US" dirty="0"/>
              <a:t> Kanz </a:t>
            </a:r>
            <a:r>
              <a:rPr lang="en-US" dirty="0" err="1"/>
              <a:t>wGhinā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33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2F41B-87B2-EDE0-1381-9C841870B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1CC29-F975-5B58-89BE-159D8BDB1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إِنْ</a:t>
            </a:r>
            <a:r>
              <a:rPr lang="ar-LB" dirty="0"/>
              <a:t>ـ</a:t>
            </a:r>
            <a:r>
              <a:rPr lang="ar-KW" dirty="0"/>
              <a:t>تَ ال</a:t>
            </a:r>
            <a:r>
              <a:rPr lang="ar-LB" dirty="0"/>
              <a:t>ـ</a:t>
            </a:r>
            <a:r>
              <a:rPr lang="ar-KW" dirty="0"/>
              <a:t>شِ</a:t>
            </a:r>
            <a:r>
              <a:rPr lang="ar-LB" dirty="0"/>
              <a:t>ـ</a:t>
            </a:r>
            <a:r>
              <a:rPr lang="ar-KW" dirty="0"/>
              <a:t>فْ</a:t>
            </a:r>
            <a:r>
              <a:rPr lang="ar-LB" dirty="0"/>
              <a:t>ـ</a:t>
            </a:r>
            <a:r>
              <a:rPr lang="ar-KW" dirty="0"/>
              <a:t>تِ</a:t>
            </a:r>
            <a:r>
              <a:rPr lang="ar-LB" dirty="0"/>
              <a:t>ـ</a:t>
            </a:r>
            <a:r>
              <a:rPr lang="ar-KW" dirty="0"/>
              <a:t>نِـي لَ</a:t>
            </a:r>
            <a:r>
              <a:rPr lang="ar-LB" dirty="0"/>
              <a:t>ـ</a:t>
            </a:r>
            <a:r>
              <a:rPr lang="ar-KW" dirty="0"/>
              <a:t>مَّ</a:t>
            </a:r>
            <a:r>
              <a:rPr lang="ar-LB" dirty="0"/>
              <a:t>ـ</a:t>
            </a:r>
            <a:r>
              <a:rPr lang="ar-KW" dirty="0"/>
              <a:t>نْ ضِ</a:t>
            </a:r>
            <a:r>
              <a:rPr lang="ar-LB" dirty="0"/>
              <a:t>ـ</a:t>
            </a:r>
            <a:r>
              <a:rPr lang="ar-KW" dirty="0"/>
              <a:t>عِ</a:t>
            </a:r>
            <a:r>
              <a:rPr lang="ar-LB" dirty="0"/>
              <a:t>ـ</a:t>
            </a:r>
            <a:r>
              <a:rPr lang="ar-KW" dirty="0"/>
              <a:t>تْ</a:t>
            </a:r>
            <a:br>
              <a:rPr lang="ar-LB" dirty="0"/>
            </a:br>
            <a:r>
              <a:rPr lang="ar-KW" dirty="0"/>
              <a:t>وِب</a:t>
            </a:r>
            <a:r>
              <a:rPr lang="ar-LB" dirty="0"/>
              <a:t>ــ</a:t>
            </a:r>
            <a:r>
              <a:rPr lang="ar-KW" dirty="0"/>
              <a:t>اي</a:t>
            </a:r>
            <a:r>
              <a:rPr lang="ar-LB" dirty="0"/>
              <a:t>ــ</a:t>
            </a:r>
            <a:r>
              <a:rPr lang="ar-KW" dirty="0"/>
              <a:t>دَكْ لِ</a:t>
            </a:r>
            <a:r>
              <a:rPr lang="ar-LB" dirty="0"/>
              <a:t>ــ</a:t>
            </a:r>
            <a:r>
              <a:rPr lang="ar-KW" dirty="0"/>
              <a:t>زَمْ</a:t>
            </a:r>
            <a:r>
              <a:rPr lang="ar-LB" dirty="0"/>
              <a:t>ــ</a:t>
            </a:r>
            <a:r>
              <a:rPr lang="ar-KW" dirty="0"/>
              <a:t>تِ اي</a:t>
            </a:r>
            <a:r>
              <a:rPr lang="ar-LB" dirty="0"/>
              <a:t>ــ</a:t>
            </a:r>
            <a:r>
              <a:rPr lang="ar-KW" dirty="0"/>
              <a:t>دَيَّ</a:t>
            </a:r>
            <a:r>
              <a:rPr lang="ar-LB" dirty="0"/>
              <a:t>ــ</a:t>
            </a:r>
            <a:r>
              <a:rPr lang="ar-KW" dirty="0"/>
              <a:t>ه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1E40DE-F657-48D1-737F-2CE0C47A5B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found me when I was lost</a:t>
            </a:r>
            <a:endParaRPr lang="ar-LB" dirty="0"/>
          </a:p>
          <a:p>
            <a:r>
              <a:rPr lang="en-US" dirty="0"/>
              <a:t>and with Your hand You held mine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315272-B6E3-0F63-006F-34CE923862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'</a:t>
            </a:r>
            <a:r>
              <a:rPr lang="en-US" dirty="0" err="1"/>
              <a:t>EntaL</a:t>
            </a:r>
            <a:r>
              <a:rPr lang="en-US" dirty="0"/>
              <a:t> </a:t>
            </a:r>
            <a:r>
              <a:rPr lang="en-US" dirty="0" err="1"/>
              <a:t>Shefetnī</a:t>
            </a:r>
            <a:r>
              <a:rPr lang="en-US" dirty="0"/>
              <a:t> </a:t>
            </a:r>
            <a:r>
              <a:rPr lang="en-US" dirty="0" err="1"/>
              <a:t>Lamman</a:t>
            </a:r>
            <a:r>
              <a:rPr lang="en-US" dirty="0"/>
              <a:t> </a:t>
            </a:r>
            <a:r>
              <a:rPr lang="en-US" dirty="0" err="1"/>
              <a:t>Ḍi`it</a:t>
            </a:r>
            <a:endParaRPr lang="en-US" dirty="0"/>
          </a:p>
          <a:p>
            <a:r>
              <a:rPr lang="en-US" dirty="0" err="1"/>
              <a:t>Web’Īdak</a:t>
            </a:r>
            <a:r>
              <a:rPr lang="en-US" dirty="0"/>
              <a:t> </a:t>
            </a:r>
            <a:r>
              <a:rPr lang="en-US" dirty="0" err="1"/>
              <a:t>Lezamt</a:t>
            </a:r>
            <a:r>
              <a:rPr lang="en-US" dirty="0"/>
              <a:t> ‘</a:t>
            </a:r>
            <a:r>
              <a:rPr lang="en-US" dirty="0" err="1"/>
              <a:t>Edayya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58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F7ABE-10B5-5F45-0DC9-10E581F94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04001-CD1C-3A3A-E02E-9F640D0F4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حِ</a:t>
            </a:r>
            <a:r>
              <a:rPr lang="ar-LB" dirty="0"/>
              <a:t>ـ</a:t>
            </a:r>
            <a:r>
              <a:rPr lang="ar-KW" dirty="0"/>
              <a:t>نِّ</a:t>
            </a:r>
            <a:r>
              <a:rPr lang="ar-LB" dirty="0"/>
              <a:t>ـ</a:t>
            </a: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ة عَ</a:t>
            </a:r>
            <a:r>
              <a:rPr lang="ar-LB" dirty="0"/>
              <a:t>ـ</a:t>
            </a:r>
            <a:r>
              <a:rPr lang="ar-KW" dirty="0"/>
              <a:t>لَ</a:t>
            </a:r>
            <a:r>
              <a:rPr lang="ar-LB" dirty="0"/>
              <a:t>ـ</a:t>
            </a:r>
            <a:r>
              <a:rPr lang="ar-KW" dirty="0"/>
              <a:t>يَّ</a:t>
            </a:r>
            <a:r>
              <a:rPr lang="ar-LB" dirty="0"/>
              <a:t>ـ</a:t>
            </a:r>
            <a:r>
              <a:rPr lang="ar-KW" dirty="0"/>
              <a:t>ه بَ</a:t>
            </a:r>
            <a:r>
              <a:rPr lang="ar-LB" dirty="0"/>
              <a:t>ـ</a:t>
            </a:r>
            <a:r>
              <a:rPr lang="ar-KW" dirty="0"/>
              <a:t>اوَعِ</a:t>
            </a:r>
            <a:r>
              <a:rPr lang="ar-LB" dirty="0"/>
              <a:t>ــ</a:t>
            </a:r>
            <a:r>
              <a:rPr lang="ar-KW" dirty="0"/>
              <a:t>تْ</a:t>
            </a:r>
            <a:br>
              <a:rPr lang="ar-LB" dirty="0"/>
            </a:br>
            <a:r>
              <a:rPr lang="ar-KW" dirty="0"/>
              <a:t>وْگِ</a:t>
            </a:r>
            <a:r>
              <a:rPr lang="ar-LB" dirty="0"/>
              <a:t>ـ</a:t>
            </a:r>
            <a:r>
              <a:rPr lang="ar-KW" dirty="0"/>
              <a:t>لِ</a:t>
            </a:r>
            <a:r>
              <a:rPr lang="ar-LB" dirty="0"/>
              <a:t>ـ</a:t>
            </a:r>
            <a:r>
              <a:rPr lang="ar-KW" dirty="0"/>
              <a:t>تْ</a:t>
            </a:r>
            <a:r>
              <a:rPr lang="ar-LB" dirty="0"/>
              <a:t>ـ</a:t>
            </a:r>
            <a:r>
              <a:rPr lang="ar-KW" dirty="0"/>
              <a:t>لِـي نِ</a:t>
            </a:r>
            <a:r>
              <a:rPr lang="ar-LB" dirty="0"/>
              <a:t>ـ</a:t>
            </a:r>
            <a:r>
              <a:rPr lang="ar-KW" dirty="0"/>
              <a:t>مْ</a:t>
            </a:r>
            <a:r>
              <a:rPr lang="ar-LB" dirty="0"/>
              <a:t>ـ</a:t>
            </a:r>
            <a:r>
              <a:rPr lang="ar-KW" dirty="0"/>
              <a:t>شِـ</a:t>
            </a:r>
            <a:r>
              <a:rPr lang="ar-LB" dirty="0"/>
              <a:t>ـ</a:t>
            </a:r>
            <a:r>
              <a:rPr lang="ar-KW" dirty="0"/>
              <a:t>ي سْ</a:t>
            </a:r>
            <a:r>
              <a:rPr lang="ar-LB" dirty="0"/>
              <a:t>ـ</a:t>
            </a:r>
            <a:r>
              <a:rPr lang="ar-KW" dirty="0"/>
              <a:t>وِيَّ</a:t>
            </a:r>
            <a:r>
              <a:rPr lang="ar-LB" dirty="0"/>
              <a:t>ـ</a:t>
            </a:r>
            <a:r>
              <a:rPr lang="ar-KW" dirty="0"/>
              <a:t>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6CE113-FEF3-A1DE-2ED7-955285B6CB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With tenderness, You looked at me</a:t>
            </a:r>
            <a:endParaRPr lang="ar-LB" dirty="0"/>
          </a:p>
          <a:p>
            <a:r>
              <a:rPr lang="en-US" dirty="0"/>
              <a:t>and You said “Let’s walk together”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8C516E-275E-4B43-4CA9-D465C38961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bḤenniyya</a:t>
            </a:r>
            <a:r>
              <a:rPr lang="en-US" dirty="0"/>
              <a:t> `Alayya </a:t>
            </a:r>
            <a:r>
              <a:rPr lang="en-US" dirty="0" err="1"/>
              <a:t>Bāwa`et</a:t>
            </a:r>
            <a:endParaRPr lang="en-US" dirty="0"/>
          </a:p>
          <a:p>
            <a:r>
              <a:rPr lang="en-US" dirty="0" err="1"/>
              <a:t>wGeletlī</a:t>
            </a:r>
            <a:r>
              <a:rPr lang="en-US" dirty="0"/>
              <a:t> </a:t>
            </a:r>
            <a:r>
              <a:rPr lang="en-US" dirty="0" err="1"/>
              <a:t>Nemshī</a:t>
            </a:r>
            <a:r>
              <a:rPr lang="en-US" dirty="0"/>
              <a:t> </a:t>
            </a:r>
            <a:r>
              <a:rPr lang="en-US" dirty="0" err="1"/>
              <a:t>Swiyya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7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C4032-6DC8-ADED-869E-B1139BD65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21BDA-5195-602E-4553-16E197AF5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إِنْ</a:t>
            </a:r>
            <a:r>
              <a:rPr lang="ar-LB" dirty="0"/>
              <a:t>ـ</a:t>
            </a:r>
            <a:r>
              <a:rPr lang="ar-KW" dirty="0"/>
              <a:t>تَ ال</a:t>
            </a:r>
            <a:r>
              <a:rPr lang="ar-LB" dirty="0"/>
              <a:t>ـ</a:t>
            </a:r>
            <a:r>
              <a:rPr lang="ar-KW" dirty="0"/>
              <a:t>شِ</a:t>
            </a:r>
            <a:r>
              <a:rPr lang="ar-LB" dirty="0"/>
              <a:t>ـ</a:t>
            </a:r>
            <a:r>
              <a:rPr lang="ar-KW" dirty="0"/>
              <a:t>فْ</a:t>
            </a:r>
            <a:r>
              <a:rPr lang="ar-LB" dirty="0"/>
              <a:t>ـ</a:t>
            </a:r>
            <a:r>
              <a:rPr lang="ar-KW" dirty="0"/>
              <a:t>تِ</a:t>
            </a:r>
            <a:r>
              <a:rPr lang="ar-LB" dirty="0"/>
              <a:t>ـ</a:t>
            </a:r>
            <a:r>
              <a:rPr lang="ar-KW" dirty="0"/>
              <a:t>نِـي لَ</a:t>
            </a:r>
            <a:r>
              <a:rPr lang="ar-LB" dirty="0"/>
              <a:t>ـ</a:t>
            </a:r>
            <a:r>
              <a:rPr lang="ar-KW" dirty="0"/>
              <a:t>مَّ</a:t>
            </a:r>
            <a:r>
              <a:rPr lang="ar-LB" dirty="0"/>
              <a:t>ـ</a:t>
            </a:r>
            <a:r>
              <a:rPr lang="ar-KW" dirty="0"/>
              <a:t>نْ ضِ</a:t>
            </a:r>
            <a:r>
              <a:rPr lang="ar-LB" dirty="0"/>
              <a:t>ـ</a:t>
            </a:r>
            <a:r>
              <a:rPr lang="ar-KW" dirty="0"/>
              <a:t>عِ</a:t>
            </a:r>
            <a:r>
              <a:rPr lang="ar-LB" dirty="0"/>
              <a:t>ـ</a:t>
            </a:r>
            <a:r>
              <a:rPr lang="ar-KW" dirty="0"/>
              <a:t>تْ</a:t>
            </a:r>
            <a:br>
              <a:rPr lang="ar-LB" dirty="0"/>
            </a:br>
            <a:r>
              <a:rPr lang="ar-KW" dirty="0"/>
              <a:t>وِب</a:t>
            </a:r>
            <a:r>
              <a:rPr lang="ar-LB" dirty="0"/>
              <a:t>ــ</a:t>
            </a:r>
            <a:r>
              <a:rPr lang="ar-KW" dirty="0"/>
              <a:t>اي</a:t>
            </a:r>
            <a:r>
              <a:rPr lang="ar-LB" dirty="0"/>
              <a:t>ــ</a:t>
            </a:r>
            <a:r>
              <a:rPr lang="ar-KW" dirty="0"/>
              <a:t>دَكْ لِ</a:t>
            </a:r>
            <a:r>
              <a:rPr lang="ar-LB" dirty="0"/>
              <a:t>ــ</a:t>
            </a:r>
            <a:r>
              <a:rPr lang="ar-KW" dirty="0"/>
              <a:t>زَمْ</a:t>
            </a:r>
            <a:r>
              <a:rPr lang="ar-LB" dirty="0"/>
              <a:t>ــ</a:t>
            </a:r>
            <a:r>
              <a:rPr lang="ar-KW" dirty="0"/>
              <a:t>تِ اي</a:t>
            </a:r>
            <a:r>
              <a:rPr lang="ar-LB" dirty="0"/>
              <a:t>ــ</a:t>
            </a:r>
            <a:r>
              <a:rPr lang="ar-KW" dirty="0"/>
              <a:t>دَيَّ</a:t>
            </a:r>
            <a:r>
              <a:rPr lang="ar-LB" dirty="0"/>
              <a:t>ــ</a:t>
            </a:r>
            <a:r>
              <a:rPr lang="ar-KW" dirty="0"/>
              <a:t>ه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FCA73A-5A9C-39F3-E418-44C5149C4A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found me when I was lost</a:t>
            </a:r>
            <a:endParaRPr lang="ar-LB" dirty="0"/>
          </a:p>
          <a:p>
            <a:r>
              <a:rPr lang="en-US" dirty="0"/>
              <a:t>and with Your hand You held mine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5DC71A-1CD7-5552-B507-BB56181EAA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'</a:t>
            </a:r>
            <a:r>
              <a:rPr lang="en-US" dirty="0" err="1"/>
              <a:t>EntaL</a:t>
            </a:r>
            <a:r>
              <a:rPr lang="en-US" dirty="0"/>
              <a:t> </a:t>
            </a:r>
            <a:r>
              <a:rPr lang="en-US" dirty="0" err="1"/>
              <a:t>Shefetnī</a:t>
            </a:r>
            <a:r>
              <a:rPr lang="en-US" dirty="0"/>
              <a:t> </a:t>
            </a:r>
            <a:r>
              <a:rPr lang="en-US" dirty="0" err="1"/>
              <a:t>Lamman</a:t>
            </a:r>
            <a:r>
              <a:rPr lang="en-US" dirty="0"/>
              <a:t> </a:t>
            </a:r>
            <a:r>
              <a:rPr lang="en-US" dirty="0" err="1"/>
              <a:t>Ḍi`it</a:t>
            </a:r>
            <a:endParaRPr lang="en-US" dirty="0"/>
          </a:p>
          <a:p>
            <a:r>
              <a:rPr lang="en-US" dirty="0" err="1"/>
              <a:t>Web’Īdak</a:t>
            </a:r>
            <a:r>
              <a:rPr lang="en-US" dirty="0"/>
              <a:t> </a:t>
            </a:r>
            <a:r>
              <a:rPr lang="en-US" dirty="0" err="1"/>
              <a:t>Lezamt</a:t>
            </a:r>
            <a:r>
              <a:rPr lang="en-US" dirty="0"/>
              <a:t> ‘</a:t>
            </a:r>
            <a:r>
              <a:rPr lang="en-US" dirty="0" err="1"/>
              <a:t>Edayya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17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703EE9-92B3-56A5-1BD4-CEB974B68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7D41-47E6-CBEB-39BE-33DEFEF4C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حِ</a:t>
            </a:r>
            <a:r>
              <a:rPr lang="ar-LB" dirty="0"/>
              <a:t>ـ</a:t>
            </a:r>
            <a:r>
              <a:rPr lang="ar-KW" dirty="0"/>
              <a:t>نِّ</a:t>
            </a:r>
            <a:r>
              <a:rPr lang="ar-LB" dirty="0"/>
              <a:t>ـ</a:t>
            </a: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ة عَ</a:t>
            </a:r>
            <a:r>
              <a:rPr lang="ar-LB" dirty="0"/>
              <a:t>ـ</a:t>
            </a:r>
            <a:r>
              <a:rPr lang="ar-KW" dirty="0"/>
              <a:t>لَ</a:t>
            </a:r>
            <a:r>
              <a:rPr lang="ar-LB" dirty="0"/>
              <a:t>ـ</a:t>
            </a:r>
            <a:r>
              <a:rPr lang="ar-KW" dirty="0"/>
              <a:t>يَّ</a:t>
            </a:r>
            <a:r>
              <a:rPr lang="ar-LB" dirty="0"/>
              <a:t>ـ</a:t>
            </a:r>
            <a:r>
              <a:rPr lang="ar-KW" dirty="0"/>
              <a:t>ه بَ</a:t>
            </a:r>
            <a:r>
              <a:rPr lang="ar-LB" dirty="0"/>
              <a:t>ـ</a:t>
            </a:r>
            <a:r>
              <a:rPr lang="ar-KW" dirty="0"/>
              <a:t>اوَعِ</a:t>
            </a:r>
            <a:r>
              <a:rPr lang="ar-LB" dirty="0"/>
              <a:t>ــ</a:t>
            </a:r>
            <a:r>
              <a:rPr lang="ar-KW" dirty="0"/>
              <a:t>تْ</a:t>
            </a:r>
            <a:br>
              <a:rPr lang="ar-LB" dirty="0"/>
            </a:br>
            <a:r>
              <a:rPr lang="ar-KW" dirty="0"/>
              <a:t>وْگِ</a:t>
            </a:r>
            <a:r>
              <a:rPr lang="ar-LB" dirty="0"/>
              <a:t>ـ</a:t>
            </a:r>
            <a:r>
              <a:rPr lang="ar-KW" dirty="0"/>
              <a:t>لِ</a:t>
            </a:r>
            <a:r>
              <a:rPr lang="ar-LB" dirty="0"/>
              <a:t>ـ</a:t>
            </a:r>
            <a:r>
              <a:rPr lang="ar-KW" dirty="0"/>
              <a:t>تْ</a:t>
            </a:r>
            <a:r>
              <a:rPr lang="ar-LB" dirty="0"/>
              <a:t>ـ</a:t>
            </a:r>
            <a:r>
              <a:rPr lang="ar-KW" dirty="0"/>
              <a:t>لِـي نِ</a:t>
            </a:r>
            <a:r>
              <a:rPr lang="ar-LB" dirty="0"/>
              <a:t>ـ</a:t>
            </a:r>
            <a:r>
              <a:rPr lang="ar-KW" dirty="0"/>
              <a:t>مْ</a:t>
            </a:r>
            <a:r>
              <a:rPr lang="ar-LB" dirty="0"/>
              <a:t>ـ</a:t>
            </a:r>
            <a:r>
              <a:rPr lang="ar-KW" dirty="0"/>
              <a:t>شِـ</a:t>
            </a:r>
            <a:r>
              <a:rPr lang="ar-LB" dirty="0"/>
              <a:t>ـ</a:t>
            </a:r>
            <a:r>
              <a:rPr lang="ar-KW" dirty="0"/>
              <a:t>ي سْ</a:t>
            </a:r>
            <a:r>
              <a:rPr lang="ar-LB" dirty="0"/>
              <a:t>ـ</a:t>
            </a:r>
            <a:r>
              <a:rPr lang="ar-KW" dirty="0"/>
              <a:t>وِيَّ</a:t>
            </a:r>
            <a:r>
              <a:rPr lang="ar-LB" dirty="0"/>
              <a:t>ـ</a:t>
            </a:r>
            <a:r>
              <a:rPr lang="ar-KW" dirty="0"/>
              <a:t>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1D231-7F7B-BE99-DBFC-E253920EB3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With tenderness, You looked at me</a:t>
            </a:r>
            <a:endParaRPr lang="ar-LB" dirty="0"/>
          </a:p>
          <a:p>
            <a:r>
              <a:rPr lang="en-US" dirty="0"/>
              <a:t>and You said “Let’s walk together”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4AB78-A4F6-6D07-2CB3-24F683BBEB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bḤenniyya</a:t>
            </a:r>
            <a:r>
              <a:rPr lang="en-US" dirty="0"/>
              <a:t> `Alayya </a:t>
            </a:r>
            <a:r>
              <a:rPr lang="en-US" dirty="0" err="1"/>
              <a:t>Bāwa`et</a:t>
            </a:r>
            <a:endParaRPr lang="en-US" dirty="0"/>
          </a:p>
          <a:p>
            <a:r>
              <a:rPr lang="en-US" dirty="0" err="1"/>
              <a:t>wGeletlī</a:t>
            </a:r>
            <a:r>
              <a:rPr lang="en-US" dirty="0"/>
              <a:t> </a:t>
            </a:r>
            <a:r>
              <a:rPr lang="en-US" dirty="0" err="1"/>
              <a:t>Nemshī</a:t>
            </a:r>
            <a:r>
              <a:rPr lang="en-US" dirty="0"/>
              <a:t> </a:t>
            </a:r>
            <a:r>
              <a:rPr lang="en-US" dirty="0" err="1"/>
              <a:t>Swiyya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2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BD93E-0A10-3D46-2FB8-5F1EE9800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54FF9-0DD9-CCB1-825C-591AEF863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إِنْ</a:t>
            </a:r>
            <a:r>
              <a:rPr lang="ar-LB" dirty="0"/>
              <a:t>ـ</a:t>
            </a:r>
            <a:r>
              <a:rPr lang="ar-SA" dirty="0"/>
              <a:t>تَ گ</a:t>
            </a:r>
            <a:r>
              <a:rPr lang="ar-LB" dirty="0"/>
              <a:t>ـ</a:t>
            </a:r>
            <a:r>
              <a:rPr lang="ar-SA" dirty="0"/>
              <a:t>لْ</a:t>
            </a:r>
            <a:r>
              <a:rPr lang="ar-LB" dirty="0"/>
              <a:t>ـ</a:t>
            </a:r>
            <a:r>
              <a:rPr lang="ar-SA" dirty="0"/>
              <a:t>بـي، وكِ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انِـي</a:t>
            </a:r>
            <a:br>
              <a:rPr lang="ar-LB" dirty="0"/>
            </a:br>
            <a:r>
              <a:rPr lang="ar-SA" dirty="0"/>
              <a:t>يا رَبِي بِ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كْ أَلْگه أَمَانـي</a:t>
            </a:r>
            <a:r>
              <a:rPr lang="en-US" dirty="0"/>
              <a:t>	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5579D-046B-A151-2689-D9A86F1D04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are my heart and my being</a:t>
            </a:r>
            <a:endParaRPr lang="ar-LB" dirty="0"/>
          </a:p>
          <a:p>
            <a:r>
              <a:rPr lang="en-US" dirty="0"/>
              <a:t>my Lord, You are my safe place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9A3CA7-AB6C-BCAD-39B9-7CEA3514A8B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Galbī</a:t>
            </a:r>
            <a:r>
              <a:rPr lang="en-US" dirty="0"/>
              <a:t> </a:t>
            </a:r>
            <a:r>
              <a:rPr lang="en-US" dirty="0" err="1"/>
              <a:t>wKiyānī</a:t>
            </a:r>
            <a:endParaRPr lang="en-US" dirty="0"/>
          </a:p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Bīk</a:t>
            </a:r>
            <a:r>
              <a:rPr lang="en-US" dirty="0"/>
              <a:t> ‘</a:t>
            </a:r>
            <a:r>
              <a:rPr lang="en-US" dirty="0" err="1"/>
              <a:t>Algah</a:t>
            </a:r>
            <a:r>
              <a:rPr lang="en-US" dirty="0"/>
              <a:t> ‘</a:t>
            </a:r>
            <a:r>
              <a:rPr lang="en-US" dirty="0" err="1"/>
              <a:t>Amānī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30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11E3A-BB3D-4A24-B920-876ECA0F4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9267B-E872-9355-FC31-9FC2166F9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إِنْ</a:t>
            </a:r>
            <a:r>
              <a:rPr lang="ar-LB" dirty="0"/>
              <a:t>ـ</a:t>
            </a:r>
            <a:r>
              <a:rPr lang="ar-SA" dirty="0"/>
              <a:t>تَ گ</a:t>
            </a:r>
            <a:r>
              <a:rPr lang="ar-LB" dirty="0"/>
              <a:t>ـ</a:t>
            </a:r>
            <a:r>
              <a:rPr lang="ar-SA" dirty="0"/>
              <a:t>لْ</a:t>
            </a:r>
            <a:r>
              <a:rPr lang="ar-LB" dirty="0"/>
              <a:t>ـ</a:t>
            </a:r>
            <a:r>
              <a:rPr lang="ar-SA" dirty="0"/>
              <a:t>بـي، وكِ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انِـي</a:t>
            </a:r>
            <a:br>
              <a:rPr lang="ar-LB" dirty="0"/>
            </a:br>
            <a:r>
              <a:rPr lang="ar-SA" dirty="0"/>
              <a:t>يا رَبِي بِ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كْ أَلْگه أَمَانـي</a:t>
            </a:r>
            <a:r>
              <a:rPr lang="en-US" dirty="0"/>
              <a:t>	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96C38F-A88A-F75F-B0F7-056A0C5350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are my heart and my being</a:t>
            </a:r>
            <a:endParaRPr lang="ar-LB" dirty="0"/>
          </a:p>
          <a:p>
            <a:r>
              <a:rPr lang="en-US" dirty="0"/>
              <a:t>my Lord, You are my safe place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CBE0B0-0B77-26EC-1515-950E15B127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Galbī</a:t>
            </a:r>
            <a:r>
              <a:rPr lang="en-US" dirty="0"/>
              <a:t> </a:t>
            </a:r>
            <a:r>
              <a:rPr lang="en-US" dirty="0" err="1"/>
              <a:t>wKiyānī</a:t>
            </a:r>
            <a:endParaRPr lang="en-US" dirty="0"/>
          </a:p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Bīk</a:t>
            </a:r>
            <a:r>
              <a:rPr lang="en-US" dirty="0"/>
              <a:t> ‘</a:t>
            </a:r>
            <a:r>
              <a:rPr lang="en-US" dirty="0" err="1"/>
              <a:t>Algah</a:t>
            </a:r>
            <a:r>
              <a:rPr lang="en-US" dirty="0"/>
              <a:t> ‘</a:t>
            </a:r>
            <a:r>
              <a:rPr lang="en-US" dirty="0" err="1"/>
              <a:t>Amānī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66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3B79C-5B2B-B957-5781-F6D23BF9F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258D9-F2FE-2FC3-98B5-3373B6BA4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تِ</a:t>
            </a:r>
            <a:r>
              <a:rPr lang="ar-LB" dirty="0"/>
              <a:t>ـ</a:t>
            </a:r>
            <a:r>
              <a:rPr lang="ar-KW" dirty="0"/>
              <a:t>سْ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اهِ</a:t>
            </a:r>
            <a:r>
              <a:rPr lang="ar-LB" dirty="0"/>
              <a:t>ـ</a:t>
            </a:r>
            <a:r>
              <a:rPr lang="ar-KW" dirty="0"/>
              <a:t>لْ إِنْ</a:t>
            </a:r>
            <a:r>
              <a:rPr lang="ar-LB" dirty="0"/>
              <a:t>ـ</a:t>
            </a:r>
            <a:r>
              <a:rPr lang="ar-KW" dirty="0"/>
              <a:t>تَ أَحْ</a:t>
            </a:r>
            <a:r>
              <a:rPr lang="ar-LB" dirty="0"/>
              <a:t>ـ</a:t>
            </a:r>
            <a:r>
              <a:rPr lang="ar-KW" dirty="0"/>
              <a:t>لَـى</a:t>
            </a:r>
            <a:r>
              <a:rPr lang="ar-LB" dirty="0"/>
              <a:t> </a:t>
            </a:r>
            <a:r>
              <a:rPr lang="ar-KW" dirty="0"/>
              <a:t>الأَغَانِـي</a:t>
            </a:r>
            <a:br>
              <a:rPr lang="ar-LB" dirty="0"/>
            </a:br>
            <a:r>
              <a:rPr lang="ar-KW" dirty="0"/>
              <a:t>نِ</a:t>
            </a:r>
            <a:r>
              <a:rPr lang="ar-LB" dirty="0"/>
              <a:t>ـ</a:t>
            </a:r>
            <a:r>
              <a:rPr lang="ar-KW" dirty="0"/>
              <a:t>غَ</a:t>
            </a:r>
            <a:r>
              <a:rPr lang="ar-LB" dirty="0"/>
              <a:t>ــ</a:t>
            </a:r>
            <a:r>
              <a:rPr lang="ar-KW" dirty="0"/>
              <a:t>نِ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ــ</a:t>
            </a:r>
            <a:r>
              <a:rPr lang="ar-KW" dirty="0"/>
              <a:t>لَ</a:t>
            </a:r>
            <a:r>
              <a:rPr lang="ar-LB" dirty="0"/>
              <a:t>ـ</a:t>
            </a:r>
            <a:r>
              <a:rPr lang="ar-KW" dirty="0"/>
              <a:t>كْ صُ</a:t>
            </a:r>
            <a:r>
              <a:rPr lang="ar-LB" dirty="0"/>
              <a:t>ـ</a:t>
            </a:r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حُ ومِ</a:t>
            </a:r>
            <a:r>
              <a:rPr lang="ar-LB" dirty="0"/>
              <a:t>ــ</a:t>
            </a:r>
            <a:r>
              <a:rPr lang="ar-KW" dirty="0"/>
              <a:t>سِ</a:t>
            </a:r>
            <a:r>
              <a:rPr lang="ar-LB" dirty="0"/>
              <a:t>ــ</a:t>
            </a:r>
            <a:r>
              <a:rPr lang="ar-KW" dirty="0"/>
              <a:t>يَّ</a:t>
            </a:r>
            <a:r>
              <a:rPr lang="ar-LB" dirty="0"/>
              <a:t>ــ</a:t>
            </a:r>
            <a:r>
              <a:rPr lang="ar-KW" dirty="0"/>
              <a:t>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F446BF-C4F5-E203-7114-2D320378A4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deserve the best praise</a:t>
            </a:r>
            <a:endParaRPr lang="ar-LB" dirty="0"/>
          </a:p>
          <a:p>
            <a:r>
              <a:rPr lang="en-US" dirty="0"/>
              <a:t>We will sing to You day and night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9BE68B-D898-3045-25CC-6271C8D667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Testāhil</a:t>
            </a:r>
            <a:r>
              <a:rPr lang="en-US" dirty="0"/>
              <a:t> ‘</a:t>
            </a:r>
            <a:r>
              <a:rPr lang="en-US" dirty="0" err="1"/>
              <a:t>Enta</a:t>
            </a:r>
            <a:r>
              <a:rPr lang="en-US" dirty="0"/>
              <a:t> ‘</a:t>
            </a:r>
            <a:r>
              <a:rPr lang="en-US" dirty="0" err="1"/>
              <a:t>AḥlāL</a:t>
            </a:r>
            <a:r>
              <a:rPr lang="en-US" dirty="0"/>
              <a:t> ‘</a:t>
            </a:r>
            <a:r>
              <a:rPr lang="en-US" dirty="0" err="1"/>
              <a:t>Aghānī</a:t>
            </a:r>
            <a:endParaRPr lang="en-US" dirty="0"/>
          </a:p>
          <a:p>
            <a:r>
              <a:rPr lang="en-US" dirty="0" err="1"/>
              <a:t>Nghannīlak</a:t>
            </a:r>
            <a:r>
              <a:rPr lang="en-US" dirty="0"/>
              <a:t> </a:t>
            </a:r>
            <a:r>
              <a:rPr lang="en-US" dirty="0" err="1"/>
              <a:t>Ṣobḥ</a:t>
            </a:r>
            <a:r>
              <a:rPr lang="en-US" dirty="0"/>
              <a:t> </a:t>
            </a:r>
            <a:r>
              <a:rPr lang="en-US" dirty="0" err="1"/>
              <a:t>wMissiyya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60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1EEA50-E985-7420-B151-1A7AFCD42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3EFB8-9E73-BBD6-70DA-89E4091EF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تِ</a:t>
            </a:r>
            <a:r>
              <a:rPr lang="ar-LB" dirty="0"/>
              <a:t>ـ</a:t>
            </a:r>
            <a:r>
              <a:rPr lang="ar-KW" dirty="0"/>
              <a:t>سْ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اهِ</a:t>
            </a:r>
            <a:r>
              <a:rPr lang="ar-LB" dirty="0"/>
              <a:t>ـ</a:t>
            </a:r>
            <a:r>
              <a:rPr lang="ar-KW" dirty="0"/>
              <a:t>لْ إِنْ</a:t>
            </a:r>
            <a:r>
              <a:rPr lang="ar-LB" dirty="0"/>
              <a:t>ـ</a:t>
            </a:r>
            <a:r>
              <a:rPr lang="ar-KW" dirty="0"/>
              <a:t>تَ أَحْ</a:t>
            </a:r>
            <a:r>
              <a:rPr lang="ar-LB" dirty="0"/>
              <a:t>ـ</a:t>
            </a:r>
            <a:r>
              <a:rPr lang="ar-KW" dirty="0"/>
              <a:t>لَـى</a:t>
            </a:r>
            <a:r>
              <a:rPr lang="ar-LB" dirty="0"/>
              <a:t> </a:t>
            </a:r>
            <a:r>
              <a:rPr lang="ar-KW" dirty="0"/>
              <a:t>الأَغَانِـي</a:t>
            </a:r>
            <a:br>
              <a:rPr lang="ar-LB" dirty="0"/>
            </a:br>
            <a:r>
              <a:rPr lang="ar-KW" dirty="0"/>
              <a:t>نِ</a:t>
            </a:r>
            <a:r>
              <a:rPr lang="ar-LB" dirty="0"/>
              <a:t>ـ</a:t>
            </a:r>
            <a:r>
              <a:rPr lang="ar-KW" dirty="0"/>
              <a:t>غَ</a:t>
            </a:r>
            <a:r>
              <a:rPr lang="ar-LB" dirty="0"/>
              <a:t>ــ</a:t>
            </a:r>
            <a:r>
              <a:rPr lang="ar-KW" dirty="0"/>
              <a:t>نِ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ــ</a:t>
            </a:r>
            <a:r>
              <a:rPr lang="ar-KW" dirty="0"/>
              <a:t>لَ</a:t>
            </a:r>
            <a:r>
              <a:rPr lang="ar-LB" dirty="0"/>
              <a:t>ـ</a:t>
            </a:r>
            <a:r>
              <a:rPr lang="ar-KW" dirty="0"/>
              <a:t>كْ صُ</a:t>
            </a:r>
            <a:r>
              <a:rPr lang="ar-LB" dirty="0"/>
              <a:t>ـ</a:t>
            </a:r>
            <a:r>
              <a:rPr lang="ar-KW" dirty="0"/>
              <a:t>بْ</a:t>
            </a:r>
            <a:r>
              <a:rPr lang="ar-LB" dirty="0"/>
              <a:t>ـ</a:t>
            </a:r>
            <a:r>
              <a:rPr lang="ar-KW" dirty="0"/>
              <a:t>حُ ومِ</a:t>
            </a:r>
            <a:r>
              <a:rPr lang="ar-LB" dirty="0"/>
              <a:t>ــ</a:t>
            </a:r>
            <a:r>
              <a:rPr lang="ar-KW" dirty="0"/>
              <a:t>سِ</a:t>
            </a:r>
            <a:r>
              <a:rPr lang="ar-LB" dirty="0"/>
              <a:t>ــ</a:t>
            </a:r>
            <a:r>
              <a:rPr lang="ar-KW" dirty="0"/>
              <a:t>يَّ</a:t>
            </a:r>
            <a:r>
              <a:rPr lang="ar-LB" dirty="0"/>
              <a:t>ــ</a:t>
            </a:r>
            <a:r>
              <a:rPr lang="ar-KW" dirty="0"/>
              <a:t>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BB9861-C3E8-71BF-6E4F-7B17052FED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deserve the best praise</a:t>
            </a:r>
            <a:endParaRPr lang="ar-LB" dirty="0"/>
          </a:p>
          <a:p>
            <a:r>
              <a:rPr lang="en-US" dirty="0"/>
              <a:t>We will sing to You day and night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122692-0B62-2B64-7DDD-9E94406F43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Testāhil</a:t>
            </a:r>
            <a:r>
              <a:rPr lang="en-US" dirty="0"/>
              <a:t> ‘</a:t>
            </a:r>
            <a:r>
              <a:rPr lang="en-US" dirty="0" err="1"/>
              <a:t>Enta</a:t>
            </a:r>
            <a:r>
              <a:rPr lang="en-US" dirty="0"/>
              <a:t> ‘</a:t>
            </a:r>
            <a:r>
              <a:rPr lang="en-US" dirty="0" err="1"/>
              <a:t>AḥlāL</a:t>
            </a:r>
            <a:r>
              <a:rPr lang="en-US" dirty="0"/>
              <a:t> ‘</a:t>
            </a:r>
            <a:r>
              <a:rPr lang="en-US" dirty="0" err="1"/>
              <a:t>Aghānī</a:t>
            </a:r>
            <a:endParaRPr lang="en-US" dirty="0"/>
          </a:p>
          <a:p>
            <a:r>
              <a:rPr lang="en-US" dirty="0" err="1"/>
              <a:t>Nghannīlak</a:t>
            </a:r>
            <a:r>
              <a:rPr lang="en-US" dirty="0"/>
              <a:t> </a:t>
            </a:r>
            <a:r>
              <a:rPr lang="en-US" dirty="0" err="1"/>
              <a:t>Ṣobḥ</a:t>
            </a:r>
            <a:r>
              <a:rPr lang="en-US" dirty="0"/>
              <a:t> </a:t>
            </a:r>
            <a:r>
              <a:rPr lang="en-US" dirty="0" err="1"/>
              <a:t>wMissiyya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32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E65A13-DE99-F711-3568-4C8E9550E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2B0A0-3B75-5648-FB9E-868DAE11C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إِنْ</a:t>
            </a:r>
            <a:r>
              <a:rPr lang="ar-LB" dirty="0"/>
              <a:t>ـ</a:t>
            </a:r>
            <a:r>
              <a:rPr lang="ar-KW" dirty="0"/>
              <a:t>تَ ال</a:t>
            </a:r>
            <a:r>
              <a:rPr lang="ar-LB" dirty="0"/>
              <a:t>ـ</a:t>
            </a:r>
            <a:r>
              <a:rPr lang="ar-KW" dirty="0"/>
              <a:t>لي انْ</a:t>
            </a:r>
            <a:r>
              <a:rPr lang="ar-LB" dirty="0"/>
              <a:t>ـ</a:t>
            </a:r>
            <a:r>
              <a:rPr lang="ar-KW" dirty="0"/>
              <a:t>طِ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تِ لْ</a:t>
            </a:r>
            <a:r>
              <a:rPr lang="ar-LB" dirty="0"/>
              <a:t>ـ</a:t>
            </a:r>
            <a:r>
              <a:rPr lang="ar-KW" dirty="0"/>
              <a:t>حَ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اتِـي رَجَا</a:t>
            </a:r>
            <a:br>
              <a:rPr lang="ar-LB" dirty="0"/>
            </a:br>
            <a:r>
              <a:rPr lang="ar-KW" dirty="0"/>
              <a:t>ومْ</a:t>
            </a:r>
            <a:r>
              <a:rPr lang="ar-LB" dirty="0"/>
              <a:t>ــ</a:t>
            </a:r>
            <a:r>
              <a:rPr lang="ar-KW" dirty="0"/>
              <a:t>لِ</a:t>
            </a:r>
            <a:r>
              <a:rPr lang="ar-LB" dirty="0"/>
              <a:t>ــ</a:t>
            </a:r>
            <a:r>
              <a:rPr lang="ar-KW" dirty="0"/>
              <a:t>ي</a:t>
            </a:r>
            <a:r>
              <a:rPr lang="ar-LB" dirty="0"/>
              <a:t>ــ</a:t>
            </a:r>
            <a:r>
              <a:rPr lang="ar-KW" dirty="0"/>
              <a:t>تْ گ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بـي فَ</a:t>
            </a:r>
            <a:r>
              <a:rPr lang="ar-LB" dirty="0"/>
              <a:t>ــ</a:t>
            </a:r>
            <a:r>
              <a:rPr lang="ar-KW" dirty="0"/>
              <a:t>رْحَ</a:t>
            </a:r>
            <a:r>
              <a:rPr lang="ar-LB" dirty="0"/>
              <a:t>ـ</a:t>
            </a:r>
            <a:r>
              <a:rPr lang="ar-KW" dirty="0"/>
              <a:t>ةْ وبَ</a:t>
            </a:r>
            <a:r>
              <a:rPr lang="ar-LB" dirty="0"/>
              <a:t>ــ</a:t>
            </a:r>
            <a:r>
              <a:rPr lang="ar-KW" dirty="0"/>
              <a:t>هَ</a:t>
            </a:r>
            <a:r>
              <a:rPr lang="ar-LB" dirty="0"/>
              <a:t>ــ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FAFC13-9D09-2FFE-C02E-91C97563D5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gave my life hope</a:t>
            </a:r>
            <a:endParaRPr lang="ar-LB" dirty="0"/>
          </a:p>
          <a:p>
            <a:r>
              <a:rPr lang="en-US" dirty="0"/>
              <a:t>You filled my heart with joy and glory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757804-24C7-698A-DFF8-5DE4750DC4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'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Nṭet</a:t>
            </a:r>
            <a:r>
              <a:rPr lang="en-US" dirty="0"/>
              <a:t> </a:t>
            </a:r>
            <a:r>
              <a:rPr lang="en-US" dirty="0" err="1"/>
              <a:t>Lḥayātī</a:t>
            </a:r>
            <a:r>
              <a:rPr lang="en-US" dirty="0"/>
              <a:t> </a:t>
            </a:r>
            <a:r>
              <a:rPr lang="en-US" dirty="0" err="1"/>
              <a:t>Rajā</a:t>
            </a:r>
            <a:endParaRPr lang="en-US" dirty="0"/>
          </a:p>
          <a:p>
            <a:r>
              <a:rPr lang="en-US" dirty="0" err="1"/>
              <a:t>wMlet</a:t>
            </a:r>
            <a:r>
              <a:rPr lang="en-US" dirty="0"/>
              <a:t> </a:t>
            </a:r>
            <a:r>
              <a:rPr lang="en-US" dirty="0" err="1"/>
              <a:t>Galbī</a:t>
            </a:r>
            <a:r>
              <a:rPr lang="en-US" dirty="0"/>
              <a:t> </a:t>
            </a:r>
            <a:r>
              <a:rPr lang="en-US" dirty="0" err="1"/>
              <a:t>Farḥa</a:t>
            </a:r>
            <a:r>
              <a:rPr lang="en-US" dirty="0"/>
              <a:t> </a:t>
            </a:r>
            <a:r>
              <a:rPr lang="en-US" dirty="0" err="1"/>
              <a:t>wBahā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08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CA16F-B14A-D014-660B-E27CBD53F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F3A0D-1B48-49B0-6E18-3FF73BADE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إِنْ</a:t>
            </a:r>
            <a:r>
              <a:rPr lang="ar-LB" dirty="0"/>
              <a:t>ـ</a:t>
            </a:r>
            <a:r>
              <a:rPr lang="ar-KW" dirty="0"/>
              <a:t>تَ ال</a:t>
            </a:r>
            <a:r>
              <a:rPr lang="ar-LB" dirty="0"/>
              <a:t>ـ</a:t>
            </a:r>
            <a:r>
              <a:rPr lang="ar-KW" dirty="0"/>
              <a:t>لي انْ</a:t>
            </a:r>
            <a:r>
              <a:rPr lang="ar-LB" dirty="0"/>
              <a:t>ـ</a:t>
            </a:r>
            <a:r>
              <a:rPr lang="ar-KW" dirty="0"/>
              <a:t>طِ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تِ لْ</a:t>
            </a:r>
            <a:r>
              <a:rPr lang="ar-LB" dirty="0"/>
              <a:t>ـ</a:t>
            </a:r>
            <a:r>
              <a:rPr lang="ar-KW" dirty="0"/>
              <a:t>حَ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اتِـي رَجَا</a:t>
            </a:r>
            <a:br>
              <a:rPr lang="ar-LB" dirty="0"/>
            </a:br>
            <a:r>
              <a:rPr lang="ar-KW" dirty="0"/>
              <a:t>ومْ</a:t>
            </a:r>
            <a:r>
              <a:rPr lang="ar-LB" dirty="0"/>
              <a:t>ــ</a:t>
            </a:r>
            <a:r>
              <a:rPr lang="ar-KW" dirty="0"/>
              <a:t>لِ</a:t>
            </a:r>
            <a:r>
              <a:rPr lang="ar-LB" dirty="0"/>
              <a:t>ــ</a:t>
            </a:r>
            <a:r>
              <a:rPr lang="ar-KW" dirty="0"/>
              <a:t>ي</a:t>
            </a:r>
            <a:r>
              <a:rPr lang="ar-LB" dirty="0"/>
              <a:t>ــ</a:t>
            </a:r>
            <a:r>
              <a:rPr lang="ar-KW" dirty="0"/>
              <a:t>تْ گ</a:t>
            </a:r>
            <a:r>
              <a:rPr lang="ar-LB" dirty="0"/>
              <a:t>ـ</a:t>
            </a:r>
            <a:r>
              <a:rPr lang="ar-KW" dirty="0"/>
              <a:t>لْ</a:t>
            </a:r>
            <a:r>
              <a:rPr lang="ar-LB" dirty="0"/>
              <a:t>ـ</a:t>
            </a:r>
            <a:r>
              <a:rPr lang="ar-KW" dirty="0"/>
              <a:t>بـي فَ</a:t>
            </a:r>
            <a:r>
              <a:rPr lang="ar-LB" dirty="0"/>
              <a:t>ــ</a:t>
            </a:r>
            <a:r>
              <a:rPr lang="ar-KW" dirty="0"/>
              <a:t>رْحَ</a:t>
            </a:r>
            <a:r>
              <a:rPr lang="ar-LB" dirty="0"/>
              <a:t>ـ</a:t>
            </a:r>
            <a:r>
              <a:rPr lang="ar-KW" dirty="0"/>
              <a:t>ةْ وبَ</a:t>
            </a:r>
            <a:r>
              <a:rPr lang="ar-LB" dirty="0"/>
              <a:t>ــ</a:t>
            </a:r>
            <a:r>
              <a:rPr lang="ar-KW" dirty="0"/>
              <a:t>هَ</a:t>
            </a:r>
            <a:r>
              <a:rPr lang="ar-LB" dirty="0"/>
              <a:t>ــ</a:t>
            </a:r>
            <a:r>
              <a:rPr lang="ar-KW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5EEA2E-5F6D-C782-0172-9B431CCE2C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gave my life hope</a:t>
            </a:r>
            <a:endParaRPr lang="ar-LB" dirty="0"/>
          </a:p>
          <a:p>
            <a:r>
              <a:rPr lang="en-US" dirty="0"/>
              <a:t>You filled my heart with joy and glory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F7CAB7-C3EE-52FE-B740-757A824155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'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Nṭet</a:t>
            </a:r>
            <a:r>
              <a:rPr lang="en-US" dirty="0"/>
              <a:t> </a:t>
            </a:r>
            <a:r>
              <a:rPr lang="en-US" dirty="0" err="1"/>
              <a:t>Lḥayātī</a:t>
            </a:r>
            <a:r>
              <a:rPr lang="en-US" dirty="0"/>
              <a:t> </a:t>
            </a:r>
            <a:r>
              <a:rPr lang="en-US" dirty="0" err="1"/>
              <a:t>Rajā</a:t>
            </a:r>
            <a:endParaRPr lang="en-US" dirty="0"/>
          </a:p>
          <a:p>
            <a:r>
              <a:rPr lang="en-US" dirty="0" err="1"/>
              <a:t>wMlet</a:t>
            </a:r>
            <a:r>
              <a:rPr lang="en-US" dirty="0"/>
              <a:t> </a:t>
            </a:r>
            <a:r>
              <a:rPr lang="en-US" dirty="0" err="1"/>
              <a:t>Galbī</a:t>
            </a:r>
            <a:r>
              <a:rPr lang="en-US" dirty="0"/>
              <a:t> </a:t>
            </a:r>
            <a:r>
              <a:rPr lang="en-US" dirty="0" err="1"/>
              <a:t>Farḥa</a:t>
            </a:r>
            <a:r>
              <a:rPr lang="en-US" dirty="0"/>
              <a:t> </a:t>
            </a:r>
            <a:r>
              <a:rPr lang="en-US" dirty="0" err="1"/>
              <a:t>wBahā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57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1EC1B8-9F70-4241-11F7-9B05F4828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7CDF3-DA1C-B9BA-656D-F0E3F8207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ويَ</a:t>
            </a:r>
            <a:r>
              <a:rPr lang="ar-LB" dirty="0"/>
              <a:t>ـ</a:t>
            </a:r>
            <a:r>
              <a:rPr lang="ar-KW" dirty="0"/>
              <a:t>مَّ</a:t>
            </a:r>
            <a:r>
              <a:rPr lang="ar-LB" dirty="0"/>
              <a:t>ـ</a:t>
            </a:r>
            <a:r>
              <a:rPr lang="ar-KW" dirty="0"/>
              <a:t>كْ ل</a:t>
            </a:r>
            <a:r>
              <a:rPr lang="ar-LB" dirty="0"/>
              <a:t>ـ</a:t>
            </a:r>
            <a:r>
              <a:rPr lang="ar-KW" dirty="0"/>
              <a:t>گِ</a:t>
            </a:r>
            <a:r>
              <a:rPr lang="ar-LB" dirty="0"/>
              <a:t>ـ</a:t>
            </a:r>
            <a:r>
              <a:rPr lang="ar-KW" dirty="0"/>
              <a:t>يْ</a:t>
            </a:r>
            <a:r>
              <a:rPr lang="ar-LB" dirty="0"/>
              <a:t>ـ</a:t>
            </a:r>
            <a:r>
              <a:rPr lang="ar-KW" dirty="0"/>
              <a:t>تْ ال</a:t>
            </a:r>
            <a:r>
              <a:rPr lang="ar-LB" dirty="0"/>
              <a:t>ـ</a:t>
            </a:r>
            <a:r>
              <a:rPr lang="ar-KW" dirty="0"/>
              <a:t>دِوَا وال</a:t>
            </a:r>
            <a:r>
              <a:rPr lang="ar-LB" dirty="0"/>
              <a:t>ــ</a:t>
            </a:r>
            <a:r>
              <a:rPr lang="ar-KW" dirty="0"/>
              <a:t>شِ</a:t>
            </a:r>
            <a:r>
              <a:rPr lang="ar-LB" dirty="0"/>
              <a:t>ــ</a:t>
            </a:r>
            <a:r>
              <a:rPr lang="ar-KW" dirty="0"/>
              <a:t>فَ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ar-LB" dirty="0"/>
            </a:br>
            <a:r>
              <a:rPr lang="ar-KW" dirty="0"/>
              <a:t>وِبْ</a:t>
            </a:r>
            <a:r>
              <a:rPr lang="ar-LB" dirty="0"/>
              <a:t>ـ</a:t>
            </a:r>
            <a:r>
              <a:rPr lang="ar-KW" dirty="0"/>
              <a:t>نِ</a:t>
            </a:r>
            <a:r>
              <a:rPr lang="ar-LB" dirty="0"/>
              <a:t>ـ</a:t>
            </a:r>
            <a:r>
              <a:rPr lang="ar-KW" dirty="0"/>
              <a:t>عْ</a:t>
            </a:r>
            <a:r>
              <a:rPr lang="ar-LB" dirty="0"/>
              <a:t>ـ</a:t>
            </a:r>
            <a:r>
              <a:rPr lang="ar-KW" dirty="0"/>
              <a:t>مِ</a:t>
            </a:r>
            <a:r>
              <a:rPr lang="ar-LB" dirty="0"/>
              <a:t>ـ</a:t>
            </a:r>
            <a:r>
              <a:rPr lang="ar-KW" dirty="0"/>
              <a:t>تَ</a:t>
            </a:r>
            <a:r>
              <a:rPr lang="ar-LB" dirty="0"/>
              <a:t>ـ</a:t>
            </a:r>
            <a:r>
              <a:rPr lang="ar-KW" dirty="0"/>
              <a:t>كْ صَارَتْ لِـي الأَبَ</a:t>
            </a:r>
            <a:r>
              <a:rPr lang="ar-LB" dirty="0"/>
              <a:t>ـ</a:t>
            </a:r>
            <a:r>
              <a:rPr lang="ar-KW" dirty="0"/>
              <a:t>دِيَّ</a:t>
            </a:r>
            <a:r>
              <a:rPr lang="ar-LB" dirty="0"/>
              <a:t>ـ</a:t>
            </a:r>
            <a:r>
              <a:rPr lang="ar-KW" dirty="0"/>
              <a:t>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5439B8-F963-C343-E796-B39C435EE4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With You I found the cure and the healing</a:t>
            </a:r>
            <a:endParaRPr lang="ar-LB" dirty="0"/>
          </a:p>
          <a:p>
            <a:r>
              <a:rPr lang="en-US" dirty="0"/>
              <a:t>and by Your grace, I gained eternal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516849-F9C7-9675-99A3-B09D0DB526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wYammak</a:t>
            </a:r>
            <a:r>
              <a:rPr lang="en-US" dirty="0"/>
              <a:t> </a:t>
            </a:r>
            <a:r>
              <a:rPr lang="en-US" dirty="0" err="1"/>
              <a:t>Lget</a:t>
            </a:r>
            <a:r>
              <a:rPr lang="en-US" dirty="0"/>
              <a:t> </a:t>
            </a:r>
            <a:r>
              <a:rPr lang="en-US" dirty="0" err="1"/>
              <a:t>Ddawā</a:t>
            </a:r>
            <a:r>
              <a:rPr lang="en-US" dirty="0"/>
              <a:t> </a:t>
            </a:r>
            <a:r>
              <a:rPr lang="en-US" dirty="0" err="1"/>
              <a:t>weShifā</a:t>
            </a:r>
            <a:endParaRPr lang="en-US" dirty="0"/>
          </a:p>
          <a:p>
            <a:r>
              <a:rPr lang="en-US" dirty="0" err="1"/>
              <a:t>wbNe`metak</a:t>
            </a:r>
            <a:r>
              <a:rPr lang="en-US" dirty="0"/>
              <a:t> </a:t>
            </a:r>
            <a:r>
              <a:rPr lang="en-US" dirty="0" err="1"/>
              <a:t>Ṣarat</a:t>
            </a:r>
            <a:r>
              <a:rPr lang="en-US" dirty="0"/>
              <a:t> </a:t>
            </a:r>
            <a:r>
              <a:rPr lang="en-US" dirty="0" err="1"/>
              <a:t>līL</a:t>
            </a:r>
            <a:r>
              <a:rPr lang="en-US" dirty="0"/>
              <a:t> ‘</a:t>
            </a:r>
            <a:r>
              <a:rPr lang="en-US" dirty="0" err="1"/>
              <a:t>Abadiyya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24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F86CBA-2DB4-7ECF-B428-8A64F0A1E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43FF2-5F23-53FA-ED8D-0B60E8A7F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بِيكْ سْلَمِتْ وَانـا خْلَصِتْ</a:t>
            </a:r>
            <a:br>
              <a:rPr lang="en-US" dirty="0"/>
            </a:br>
            <a:r>
              <a:rPr lang="ar-KW" dirty="0"/>
              <a:t>وْصَ</a:t>
            </a:r>
            <a:r>
              <a:rPr lang="ar-LB" dirty="0"/>
              <a:t>ـ</a:t>
            </a:r>
            <a:r>
              <a:rPr lang="ar-KW" dirty="0"/>
              <a:t>ارْ لْ</a:t>
            </a:r>
            <a:r>
              <a:rPr lang="ar-LB" dirty="0"/>
              <a:t>ـ</a:t>
            </a:r>
            <a:r>
              <a:rPr lang="ar-KW" dirty="0"/>
              <a:t>حَ</a:t>
            </a:r>
            <a:r>
              <a:rPr lang="ar-LB" dirty="0"/>
              <a:t>ـ</a:t>
            </a:r>
            <a:r>
              <a:rPr lang="ar-KW" dirty="0"/>
              <a:t>يَ</a:t>
            </a:r>
            <a:r>
              <a:rPr lang="ar-LB" dirty="0"/>
              <a:t>ـ</a:t>
            </a:r>
            <a:r>
              <a:rPr lang="ar-KW" dirty="0"/>
              <a:t>اتـي مِعْنَـى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D501AD-C597-2D72-DCF6-6546EC2C87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rescued me and saved me Lord</a:t>
            </a:r>
          </a:p>
          <a:p>
            <a:r>
              <a:rPr lang="en-US" dirty="0"/>
              <a:t>Then my life became meaningful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8A33C8-DCF5-EB85-5242-EFE1FE42472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Bīk</a:t>
            </a:r>
            <a:r>
              <a:rPr lang="en-US" dirty="0"/>
              <a:t> </a:t>
            </a:r>
            <a:r>
              <a:rPr lang="en-US" dirty="0" err="1"/>
              <a:t>Slamit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Khlaṣit</a:t>
            </a:r>
            <a:r>
              <a:rPr lang="en-US" dirty="0"/>
              <a:t> </a:t>
            </a:r>
          </a:p>
          <a:p>
            <a:r>
              <a:rPr lang="en-US" dirty="0" err="1"/>
              <a:t>wṢāreL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r>
              <a:rPr lang="en-US" dirty="0" err="1"/>
              <a:t>Me`nā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1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DC7A3-DDCC-2569-5C44-58E3756CF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03D1F-38CF-8D2A-B51E-B6F24D71E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إِنْتَ يا رَبّي اللـي مْنَحِتْنـي</a:t>
            </a:r>
            <a:br>
              <a:rPr lang="ar-LB" dirty="0"/>
            </a:br>
            <a:r>
              <a:rPr lang="ar-KW" dirty="0"/>
              <a:t>بِال</a:t>
            </a:r>
            <a:r>
              <a:rPr lang="ar-LB" dirty="0"/>
              <a:t>ــ</a:t>
            </a:r>
            <a:r>
              <a:rPr lang="ar-KW" dirty="0"/>
              <a:t>سِ</a:t>
            </a:r>
            <a:r>
              <a:rPr lang="ar-LB" dirty="0"/>
              <a:t>ــ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ا كَ</a:t>
            </a:r>
            <a:r>
              <a:rPr lang="ar-LB" dirty="0"/>
              <a:t>ــ</a:t>
            </a:r>
            <a:r>
              <a:rPr lang="ar-KW" dirty="0"/>
              <a:t>نْـز وْغِ</a:t>
            </a:r>
            <a:r>
              <a:rPr lang="ar-LB" dirty="0"/>
              <a:t>ــ</a:t>
            </a:r>
            <a:r>
              <a:rPr lang="ar-KW" dirty="0"/>
              <a:t>نَـى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37B414-06C8-FAA5-5CF6-249857BFB3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gave me Lord</a:t>
            </a:r>
          </a:p>
          <a:p>
            <a:r>
              <a:rPr lang="en-US" dirty="0"/>
              <a:t>Treasure and richness in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586D1A-A996-3052-B265-DD0B45E707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Llī</a:t>
            </a:r>
            <a:r>
              <a:rPr lang="en-US" dirty="0"/>
              <a:t> </a:t>
            </a:r>
            <a:r>
              <a:rPr lang="en-US" dirty="0" err="1"/>
              <a:t>Mnaḥetnī</a:t>
            </a:r>
            <a:endParaRPr lang="en-US" dirty="0"/>
          </a:p>
          <a:p>
            <a:r>
              <a:rPr lang="en-US" dirty="0" err="1"/>
              <a:t>biSsimā</a:t>
            </a:r>
            <a:r>
              <a:rPr lang="en-US" dirty="0"/>
              <a:t> Kanz </a:t>
            </a:r>
            <a:r>
              <a:rPr lang="en-US" dirty="0" err="1"/>
              <a:t>wGhinā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53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0EEBC-CA40-56D9-194D-AE181459D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85BB5-37FF-9EFE-FD2C-F36ABAEE2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رَاحْ أَمَ</a:t>
            </a:r>
            <a:r>
              <a:rPr lang="ar-LB" dirty="0"/>
              <a:t>ـ</a:t>
            </a:r>
            <a:r>
              <a:rPr lang="ar-KW" dirty="0"/>
              <a:t>جِ</a:t>
            </a:r>
            <a:r>
              <a:rPr lang="ar-LB" dirty="0"/>
              <a:t>ـ</a:t>
            </a:r>
            <a:r>
              <a:rPr lang="ar-KW" dirty="0"/>
              <a:t>دَكْ إِلَ</a:t>
            </a:r>
            <a:r>
              <a:rPr lang="ar-LB" dirty="0"/>
              <a:t>ـ</a:t>
            </a:r>
            <a:r>
              <a:rPr lang="ar-KW" dirty="0"/>
              <a:t>هـيْ ال</a:t>
            </a:r>
            <a:r>
              <a:rPr lang="ar-LB" dirty="0"/>
              <a:t>ـ</a:t>
            </a:r>
            <a:r>
              <a:rPr lang="ar-KW" dirty="0"/>
              <a:t>حَـيْ</a:t>
            </a:r>
            <a:br>
              <a:rPr lang="ar-LB" dirty="0"/>
            </a:br>
            <a:r>
              <a:rPr lang="ar-SA" dirty="0"/>
              <a:t>واسـبّـِحَـكْ </a:t>
            </a:r>
            <a:r>
              <a:rPr lang="ar-KW" dirty="0"/>
              <a:t>طُ</a:t>
            </a:r>
            <a:r>
              <a:rPr lang="ar-LB" dirty="0"/>
              <a:t>ـ</a:t>
            </a:r>
            <a:r>
              <a:rPr lang="ar-KW" dirty="0"/>
              <a:t>ولْ ال</a:t>
            </a:r>
            <a:r>
              <a:rPr lang="ar-LB" dirty="0"/>
              <a:t>ـ</a:t>
            </a:r>
            <a:r>
              <a:rPr lang="ar-KW" dirty="0"/>
              <a:t>سَ</a:t>
            </a:r>
            <a:r>
              <a:rPr lang="ar-LB" dirty="0"/>
              <a:t>ــ</a:t>
            </a:r>
            <a:r>
              <a:rPr lang="ar-KW" dirty="0"/>
              <a:t>نَ</a:t>
            </a:r>
            <a:r>
              <a:rPr lang="ar-LB" dirty="0"/>
              <a:t>ــ</a:t>
            </a:r>
            <a:r>
              <a:rPr lang="ar-KW" dirty="0"/>
              <a:t>ةْ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C83B80-2419-5DF5-A0E6-C8A37ACCC5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 will glorify You, my living God, </a:t>
            </a:r>
          </a:p>
          <a:p>
            <a:r>
              <a:rPr lang="en-US" dirty="0"/>
              <a:t>and praise You all year long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E4F97D-F7B2-30C6-7914-06E5F8B14B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Rāḥ</a:t>
            </a:r>
            <a:r>
              <a:rPr lang="en-US" dirty="0"/>
              <a:t> ‘</a:t>
            </a:r>
            <a:r>
              <a:rPr lang="en-US" dirty="0" err="1"/>
              <a:t>Amajdak</a:t>
            </a:r>
            <a:r>
              <a:rPr lang="en-US" dirty="0"/>
              <a:t> ‘</a:t>
            </a:r>
            <a:r>
              <a:rPr lang="en-US" dirty="0" err="1"/>
              <a:t>ElāhiL</a:t>
            </a:r>
            <a:r>
              <a:rPr lang="en-US" dirty="0"/>
              <a:t> </a:t>
            </a:r>
            <a:r>
              <a:rPr lang="en-US" dirty="0" err="1"/>
              <a:t>Ḥayy</a:t>
            </a:r>
            <a:endParaRPr lang="en-US" dirty="0"/>
          </a:p>
          <a:p>
            <a:r>
              <a:rPr lang="en-US" dirty="0" err="1"/>
              <a:t>waSabbeḥak</a:t>
            </a:r>
            <a:r>
              <a:rPr lang="en-US" dirty="0"/>
              <a:t> </a:t>
            </a:r>
            <a:r>
              <a:rPr lang="en-US" dirty="0" err="1"/>
              <a:t>Ṭūl</a:t>
            </a:r>
            <a:r>
              <a:rPr lang="en-US" dirty="0"/>
              <a:t> </a:t>
            </a:r>
            <a:r>
              <a:rPr lang="en-US" dirty="0" err="1"/>
              <a:t>Ssana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38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15EA63-6719-172A-1290-9596569BF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70A31-CAA9-D7FF-00F1-597CB926C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رَاحْ أَمَ</a:t>
            </a:r>
            <a:r>
              <a:rPr lang="ar-LB" dirty="0"/>
              <a:t>ـ</a:t>
            </a:r>
            <a:r>
              <a:rPr lang="ar-KW" dirty="0"/>
              <a:t>جِ</a:t>
            </a:r>
            <a:r>
              <a:rPr lang="ar-LB" dirty="0"/>
              <a:t>ـ</a:t>
            </a:r>
            <a:r>
              <a:rPr lang="ar-KW" dirty="0"/>
              <a:t>دَكْ إِلَ</a:t>
            </a:r>
            <a:r>
              <a:rPr lang="ar-LB" dirty="0"/>
              <a:t>ـ</a:t>
            </a:r>
            <a:r>
              <a:rPr lang="ar-KW" dirty="0"/>
              <a:t>هـيْ ال</a:t>
            </a:r>
            <a:r>
              <a:rPr lang="ar-LB" dirty="0"/>
              <a:t>ـ</a:t>
            </a:r>
            <a:r>
              <a:rPr lang="ar-KW" dirty="0"/>
              <a:t>حَـيْ</a:t>
            </a:r>
            <a:br>
              <a:rPr lang="ar-LB" dirty="0"/>
            </a:br>
            <a:r>
              <a:rPr lang="ar-SA" dirty="0"/>
              <a:t>واسـبّـِحَـكْ </a:t>
            </a:r>
            <a:r>
              <a:rPr lang="ar-KW" dirty="0"/>
              <a:t>طُ</a:t>
            </a:r>
            <a:r>
              <a:rPr lang="ar-LB" dirty="0"/>
              <a:t>ـ</a:t>
            </a:r>
            <a:r>
              <a:rPr lang="ar-KW" dirty="0"/>
              <a:t>ولْ ال</a:t>
            </a:r>
            <a:r>
              <a:rPr lang="ar-LB" dirty="0"/>
              <a:t>ـ</a:t>
            </a:r>
            <a:r>
              <a:rPr lang="ar-KW" dirty="0"/>
              <a:t>سَ</a:t>
            </a:r>
            <a:r>
              <a:rPr lang="ar-LB" dirty="0"/>
              <a:t>ــ</a:t>
            </a:r>
            <a:r>
              <a:rPr lang="ar-KW" dirty="0"/>
              <a:t>نَ</a:t>
            </a:r>
            <a:r>
              <a:rPr lang="ar-LB" dirty="0"/>
              <a:t>ــ</a:t>
            </a:r>
            <a:r>
              <a:rPr lang="ar-KW" dirty="0"/>
              <a:t>ةْ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3A164E-ACD4-57D8-7997-199D6CB71F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 will glorify You, my living God, </a:t>
            </a:r>
          </a:p>
          <a:p>
            <a:r>
              <a:rPr lang="en-US" dirty="0"/>
              <a:t>and praise You all year long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5938B-AB70-1AAB-C4A4-A4ED269C1F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Rāḥ</a:t>
            </a:r>
            <a:r>
              <a:rPr lang="en-US" dirty="0"/>
              <a:t> ‘</a:t>
            </a:r>
            <a:r>
              <a:rPr lang="en-US" dirty="0" err="1"/>
              <a:t>Amajdak</a:t>
            </a:r>
            <a:r>
              <a:rPr lang="en-US" dirty="0"/>
              <a:t> ‘</a:t>
            </a:r>
            <a:r>
              <a:rPr lang="en-US" dirty="0" err="1"/>
              <a:t>ElāhiL</a:t>
            </a:r>
            <a:r>
              <a:rPr lang="en-US" dirty="0"/>
              <a:t> </a:t>
            </a:r>
            <a:r>
              <a:rPr lang="en-US" dirty="0" err="1"/>
              <a:t>Ḥayy</a:t>
            </a:r>
            <a:endParaRPr lang="en-US" dirty="0"/>
          </a:p>
          <a:p>
            <a:r>
              <a:rPr lang="en-US" dirty="0" err="1"/>
              <a:t>waSabbeḥak</a:t>
            </a:r>
            <a:r>
              <a:rPr lang="en-US" dirty="0"/>
              <a:t> </a:t>
            </a:r>
            <a:r>
              <a:rPr lang="en-US" dirty="0" err="1"/>
              <a:t>Ṭūl</a:t>
            </a:r>
            <a:r>
              <a:rPr lang="en-US" dirty="0"/>
              <a:t> </a:t>
            </a:r>
            <a:r>
              <a:rPr lang="en-US" dirty="0" err="1"/>
              <a:t>Ssana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3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1852</TotalTime>
  <Words>1238</Words>
  <Application>Microsoft Office PowerPoint</Application>
  <PresentationFormat>Widescreen</PresentationFormat>
  <Paragraphs>127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5_Office Theme</vt:lpstr>
      <vt:lpstr>بيك سلمت </vt:lpstr>
      <vt:lpstr>كلمات:  كوركيس عادل</vt:lpstr>
      <vt:lpstr>بِيكْ سْلَمِتْ وَانـا خْلَصِتْ وْصَـارْ لْـحَـيَـاتـي مِعْنَـى</vt:lpstr>
      <vt:lpstr>إِنْتَ يا رَبّي اللـي مْنَحِتْنـي بِالــسِــمَـا كَــنْـز وْغِــنَـى</vt:lpstr>
      <vt:lpstr>بِيكْ سْلَمِتْ وَانـا خْلَصِتْ وْصَـارْ لْـحَـيَـاتـي مِعْنَـى</vt:lpstr>
      <vt:lpstr>إِنْتَ يا رَبّي اللـي مْنَحِتْنـي بِالــسِــمَـا كَــنْـز وْغِــنَـى</vt:lpstr>
      <vt:lpstr>مِـنَّـكْ انْـتَ أَكْـلِـي وِالـمَـيّ وِبْـطَـرِيـقِـي إِنْـتَ الضَـيّْ </vt:lpstr>
      <vt:lpstr>مِـنَّـكْ انْـتَ أَكْـلِـي وِالـمَـيّ وِبْـحَـيَـاتِـي إِنْـتَ الضَـيّْ </vt:lpstr>
      <vt:lpstr>رَاحْ أَمَـجِـدَكْ إِلَـهـيْ الـحَـيْ واسـبّـِحَـكْ طُـولْ الـسَــنَــةْ </vt:lpstr>
      <vt:lpstr>إِنْتَ يا رَبّي اللـي مْنَحِتْنـي بِالــسِــمَـا كَــنْـز وْغِــنَـى</vt:lpstr>
      <vt:lpstr>إِنْـتَ الـشِـفْـتِـنِـي لَـمَّـنْ ضِـعِـتْ وِبــايــدَكْ لِــزَمْــتِ ايــدَيَّــه </vt:lpstr>
      <vt:lpstr>بْـحِـنِّـيَـة عَـلَـيَّـه بَـاوَعِــتْ وْگِـلِـتْـلِـي نِـمْـشِــي سْـوِيَّـة</vt:lpstr>
      <vt:lpstr>إِنْـتَ الـشِـفْـتِـنِـي لَـمَّـنْ ضِـعِـتْ وِبــايــدَكْ لِــزَمْــتِ ايــدَيَّــه </vt:lpstr>
      <vt:lpstr>بْـحِـنِّـيَـة عَـلَـيَّـه بَـاوَعِــتْ وْگِـلِـتْـلِـي نِـمْـشِــي سْـوِيَّـة</vt:lpstr>
      <vt:lpstr>إِنْـتَ گـلْـبـي، وكِـيـانِـي يا رَبِي بِـيـكْ أَلْگه أَمَانـي </vt:lpstr>
      <vt:lpstr>إِنْـتَ گـلْـبـي، وكِـيـانِـي يا رَبِي بِـيـكْ أَلْگه أَمَانـي </vt:lpstr>
      <vt:lpstr>تِـسْـتَـاهِـلْ إِنْـتَ أَحْـلَـى الأَغَانِـي نِـغَــنِـيــلَـكْ صُـبْـحُ ومِــسِــيَّــه</vt:lpstr>
      <vt:lpstr>تِـسْـتَـاهِـلْ إِنْـتَ أَحْـلَـى الأَغَانِـي نِـغَــنِـيــلَـكْ صُـبْـحُ ومِــسِــيَّــه</vt:lpstr>
      <vt:lpstr>إِنْـتَ الـلي انْـطِـيـتِ لْـحَـيـاتِـي رَجَا ومْــلِــيــتْ گـلْـبـي فَــرْحَـةْ وبَــهَــا</vt:lpstr>
      <vt:lpstr>إِنْـتَ الـلي انْـطِـيـتِ لْـحَـيـاتِـي رَجَا ومْــلِــيــتْ گـلْـبـي فَــرْحَـةْ وبَــهَــا</vt:lpstr>
      <vt:lpstr>ويَـمَّـكْ لـگِـيْـتْ الـدِوَا والــشِــفَـا وِبْـنِـعْـمِـتَـكْ صَارَتْ لِـي الأَبَـدِيَّـة</vt:lpstr>
      <vt:lpstr>بِيكْ سْلَمِتْ وَانـا خْلَصِتْ وْصَـارْ لْـحَـيَـاتـي مِعْنَـى</vt:lpstr>
      <vt:lpstr>إِنْتَ يا رَبّي اللـي مْنَحِتْنـي بِالــسِــمَـا كَــنْـز وْغِــنَـى</vt:lpstr>
      <vt:lpstr>رَاحْ أَمَـجِـدَكْ إِلَـهـيْ الـحَـيْ واسـبّـِحَـكْ طُـولْ الـسَــنَــةْ </vt:lpstr>
      <vt:lpstr>رَاحْ أَمَـجِـدَكْ إِلَـهـيْ الـحَـيْ واسـبّـِحَـكْ طُـولْ الـسَــنَــةْ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185</cp:revision>
  <dcterms:created xsi:type="dcterms:W3CDTF">2014-06-01T05:24:09Z</dcterms:created>
  <dcterms:modified xsi:type="dcterms:W3CDTF">2025-09-06T09:36:28Z</dcterms:modified>
  <cp:category/>
</cp:coreProperties>
</file>