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7" r:id="rId1"/>
  </p:sldMasterIdLst>
  <p:notesMasterIdLst>
    <p:notesMasterId r:id="rId16"/>
  </p:notesMasterIdLst>
  <p:sldIdLst>
    <p:sldId id="256" r:id="rId2"/>
    <p:sldId id="283" r:id="rId3"/>
    <p:sldId id="257" r:id="rId4"/>
    <p:sldId id="258" r:id="rId5"/>
    <p:sldId id="259" r:id="rId6"/>
    <p:sldId id="260" r:id="rId7"/>
    <p:sldId id="261" r:id="rId8"/>
    <p:sldId id="262" r:id="rId9"/>
    <p:sldId id="271" r:id="rId10"/>
    <p:sldId id="281" r:id="rId11"/>
    <p:sldId id="284" r:id="rId12"/>
    <p:sldId id="285" r:id="rId13"/>
    <p:sldId id="286" r:id="rId14"/>
    <p:sldId id="282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63" autoAdjust="0"/>
    <p:restoredTop sz="94712"/>
  </p:normalViewPr>
  <p:slideViewPr>
    <p:cSldViewPr snapToGrid="0" snapToObjects="1">
      <p:cViewPr varScale="1">
        <p:scale>
          <a:sx n="107" d="100"/>
          <a:sy n="107" d="100"/>
        </p:scale>
        <p:origin x="876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ney Funny" userId="4338458a21b77d3f" providerId="LiveId" clId="{A5A64265-53A0-4C4E-A7D4-612F218C88FB}"/>
    <pc:docChg chg="undo custSel modSld">
      <pc:chgData name="Honey Funny" userId="4338458a21b77d3f" providerId="LiveId" clId="{A5A64265-53A0-4C4E-A7D4-612F218C88FB}" dt="2022-04-04T21:31:55.714" v="124"/>
      <pc:docMkLst>
        <pc:docMk/>
      </pc:docMkLst>
      <pc:sldChg chg="modSp mod modClrScheme chgLayout">
        <pc:chgData name="Honey Funny" userId="4338458a21b77d3f" providerId="LiveId" clId="{A5A64265-53A0-4C4E-A7D4-612F218C88FB}" dt="2022-04-04T21:27:57.546" v="86" actId="207"/>
        <pc:sldMkLst>
          <pc:docMk/>
          <pc:sldMk cId="707032664" sldId="256"/>
        </pc:sldMkLst>
        <pc:spChg chg="mod">
          <ac:chgData name="Honey Funny" userId="4338458a21b77d3f" providerId="LiveId" clId="{A5A64265-53A0-4C4E-A7D4-612F218C88FB}" dt="2022-04-04T21:27:57.546" v="86" actId="207"/>
          <ac:spMkLst>
            <pc:docMk/>
            <pc:sldMk cId="707032664" sldId="256"/>
            <ac:spMk id="10" creationId="{00000000-0000-0000-0000-000000000000}"/>
          </ac:spMkLst>
        </pc:spChg>
        <pc:spChg chg="mod">
          <ac:chgData name="Honey Funny" userId="4338458a21b77d3f" providerId="LiveId" clId="{A5A64265-53A0-4C4E-A7D4-612F218C88FB}" dt="2022-04-04T21:27:57.546" v="86" actId="207"/>
          <ac:spMkLst>
            <pc:docMk/>
            <pc:sldMk cId="707032664" sldId="256"/>
            <ac:spMk id="11" creationId="{00000000-0000-0000-0000-000000000000}"/>
          </ac:spMkLst>
        </pc:spChg>
        <pc:spChg chg="mod ord">
          <ac:chgData name="Honey Funny" userId="4338458a21b77d3f" providerId="LiveId" clId="{A5A64265-53A0-4C4E-A7D4-612F218C88FB}" dt="2022-04-04T21:27:46.537" v="84" actId="700"/>
          <ac:spMkLst>
            <pc:docMk/>
            <pc:sldMk cId="707032664" sldId="256"/>
            <ac:spMk id="12" creationId="{00000000-0000-0000-0000-000000000000}"/>
          </ac:spMkLst>
        </pc:spChg>
        <pc:spChg chg="mod ord">
          <ac:chgData name="Honey Funny" userId="4338458a21b77d3f" providerId="LiveId" clId="{A5A64265-53A0-4C4E-A7D4-612F218C88FB}" dt="2022-04-04T21:27:46.537" v="84" actId="700"/>
          <ac:spMkLst>
            <pc:docMk/>
            <pc:sldMk cId="707032664" sldId="256"/>
            <ac:spMk id="13" creationId="{00000000-0000-0000-0000-000000000000}"/>
          </ac:spMkLst>
        </pc:spChg>
        <pc:spChg chg="mod ord">
          <ac:chgData name="Honey Funny" userId="4338458a21b77d3f" providerId="LiveId" clId="{A5A64265-53A0-4C4E-A7D4-612F218C88FB}" dt="2022-04-04T21:27:46.537" v="84" actId="700"/>
          <ac:spMkLst>
            <pc:docMk/>
            <pc:sldMk cId="707032664" sldId="256"/>
            <ac:spMk id="14" creationId="{00000000-0000-0000-0000-000000000000}"/>
          </ac:spMkLst>
        </pc:spChg>
        <pc:spChg chg="mod">
          <ac:chgData name="Honey Funny" userId="4338458a21b77d3f" providerId="LiveId" clId="{A5A64265-53A0-4C4E-A7D4-612F218C88FB}" dt="2022-04-04T21:27:57.546" v="86" actId="207"/>
          <ac:spMkLst>
            <pc:docMk/>
            <pc:sldMk cId="707032664" sldId="256"/>
            <ac:spMk id="19" creationId="{00000000-0000-0000-0000-000000000000}"/>
          </ac:spMkLst>
        </pc:spChg>
        <pc:spChg chg="mod">
          <ac:chgData name="Honey Funny" userId="4338458a21b77d3f" providerId="LiveId" clId="{A5A64265-53A0-4C4E-A7D4-612F218C88FB}" dt="2022-04-04T21:27:57.546" v="86" actId="207"/>
          <ac:spMkLst>
            <pc:docMk/>
            <pc:sldMk cId="707032664" sldId="256"/>
            <ac:spMk id="20" creationId="{00000000-0000-0000-0000-000000000000}"/>
          </ac:spMkLst>
        </pc:spChg>
      </pc:sldChg>
      <pc:sldChg chg="modSp mod modClrScheme chgLayout">
        <pc:chgData name="Honey Funny" userId="4338458a21b77d3f" providerId="LiveId" clId="{A5A64265-53A0-4C4E-A7D4-612F218C88FB}" dt="2022-04-04T21:28:37.733" v="90"/>
        <pc:sldMkLst>
          <pc:docMk/>
          <pc:sldMk cId="3509903195" sldId="257"/>
        </pc:sldMkLst>
        <pc:spChg chg="mod ord">
          <ac:chgData name="Honey Funny" userId="4338458a21b77d3f" providerId="LiveId" clId="{A5A64265-53A0-4C4E-A7D4-612F218C88FB}" dt="2022-04-04T21:28:37.733" v="90"/>
          <ac:spMkLst>
            <pc:docMk/>
            <pc:sldMk cId="3509903195" sldId="257"/>
            <ac:spMk id="2" creationId="{00000000-0000-0000-0000-000000000000}"/>
          </ac:spMkLst>
        </pc:spChg>
        <pc:spChg chg="mod ord">
          <ac:chgData name="Honey Funny" userId="4338458a21b77d3f" providerId="LiveId" clId="{A5A64265-53A0-4C4E-A7D4-612F218C88FB}" dt="2022-04-04T21:27:41.533" v="45" actId="27636"/>
          <ac:spMkLst>
            <pc:docMk/>
            <pc:sldMk cId="3509903195" sldId="257"/>
            <ac:spMk id="3" creationId="{00000000-0000-0000-0000-000000000000}"/>
          </ac:spMkLst>
        </pc:spChg>
        <pc:spChg chg="mod ord">
          <ac:chgData name="Honey Funny" userId="4338458a21b77d3f" providerId="LiveId" clId="{A5A64265-53A0-4C4E-A7D4-612F218C88FB}" dt="2022-04-04T21:27:41.521" v="44" actId="27636"/>
          <ac:spMkLst>
            <pc:docMk/>
            <pc:sldMk cId="3509903195" sldId="257"/>
            <ac:spMk id="4" creationId="{00000000-0000-0000-0000-000000000000}"/>
          </ac:spMkLst>
        </pc:spChg>
      </pc:sldChg>
      <pc:sldChg chg="modSp mod modClrScheme chgLayout">
        <pc:chgData name="Honey Funny" userId="4338458a21b77d3f" providerId="LiveId" clId="{A5A64265-53A0-4C4E-A7D4-612F218C88FB}" dt="2022-04-04T21:28:51.188" v="92"/>
        <pc:sldMkLst>
          <pc:docMk/>
          <pc:sldMk cId="3506121617" sldId="258"/>
        </pc:sldMkLst>
        <pc:spChg chg="mod ord">
          <ac:chgData name="Honey Funny" userId="4338458a21b77d3f" providerId="LiveId" clId="{A5A64265-53A0-4C4E-A7D4-612F218C88FB}" dt="2022-04-04T21:28:51.188" v="92"/>
          <ac:spMkLst>
            <pc:docMk/>
            <pc:sldMk cId="3506121617" sldId="258"/>
            <ac:spMk id="2" creationId="{00000000-0000-0000-0000-000000000000}"/>
          </ac:spMkLst>
        </pc:spChg>
        <pc:spChg chg="mod ord">
          <ac:chgData name="Honey Funny" userId="4338458a21b77d3f" providerId="LiveId" clId="{A5A64265-53A0-4C4E-A7D4-612F218C88FB}" dt="2022-04-04T21:27:41.605" v="48" actId="27636"/>
          <ac:spMkLst>
            <pc:docMk/>
            <pc:sldMk cId="3506121617" sldId="258"/>
            <ac:spMk id="3" creationId="{00000000-0000-0000-0000-000000000000}"/>
          </ac:spMkLst>
        </pc:spChg>
        <pc:spChg chg="mod ord">
          <ac:chgData name="Honey Funny" userId="4338458a21b77d3f" providerId="LiveId" clId="{A5A64265-53A0-4C4E-A7D4-612F218C88FB}" dt="2022-04-04T21:27:41.576" v="46" actId="27636"/>
          <ac:spMkLst>
            <pc:docMk/>
            <pc:sldMk cId="3506121617" sldId="258"/>
            <ac:spMk id="4" creationId="{00000000-0000-0000-0000-000000000000}"/>
          </ac:spMkLst>
        </pc:spChg>
      </pc:sldChg>
      <pc:sldChg chg="modSp mod modClrScheme chgLayout">
        <pc:chgData name="Honey Funny" userId="4338458a21b77d3f" providerId="LiveId" clId="{A5A64265-53A0-4C4E-A7D4-612F218C88FB}" dt="2022-04-04T21:29:00.427" v="94"/>
        <pc:sldMkLst>
          <pc:docMk/>
          <pc:sldMk cId="2654371243" sldId="259"/>
        </pc:sldMkLst>
        <pc:spChg chg="mod ord">
          <ac:chgData name="Honey Funny" userId="4338458a21b77d3f" providerId="LiveId" clId="{A5A64265-53A0-4C4E-A7D4-612F218C88FB}" dt="2022-04-04T21:29:00.427" v="94"/>
          <ac:spMkLst>
            <pc:docMk/>
            <pc:sldMk cId="2654371243" sldId="259"/>
            <ac:spMk id="2" creationId="{00000000-0000-0000-0000-000000000000}"/>
          </ac:spMkLst>
        </pc:spChg>
        <pc:spChg chg="mod ord">
          <ac:chgData name="Honey Funny" userId="4338458a21b77d3f" providerId="LiveId" clId="{A5A64265-53A0-4C4E-A7D4-612F218C88FB}" dt="2022-04-04T21:27:41.693" v="51" actId="27636"/>
          <ac:spMkLst>
            <pc:docMk/>
            <pc:sldMk cId="2654371243" sldId="259"/>
            <ac:spMk id="3" creationId="{00000000-0000-0000-0000-000000000000}"/>
          </ac:spMkLst>
        </pc:spChg>
        <pc:spChg chg="mod ord">
          <ac:chgData name="Honey Funny" userId="4338458a21b77d3f" providerId="LiveId" clId="{A5A64265-53A0-4C4E-A7D4-612F218C88FB}" dt="2022-04-04T21:27:41.651" v="49" actId="27636"/>
          <ac:spMkLst>
            <pc:docMk/>
            <pc:sldMk cId="2654371243" sldId="259"/>
            <ac:spMk id="4" creationId="{00000000-0000-0000-0000-000000000000}"/>
          </ac:spMkLst>
        </pc:spChg>
      </pc:sldChg>
      <pc:sldChg chg="modSp mod modClrScheme chgLayout">
        <pc:chgData name="Honey Funny" userId="4338458a21b77d3f" providerId="LiveId" clId="{A5A64265-53A0-4C4E-A7D4-612F218C88FB}" dt="2022-04-04T21:29:09.958" v="96"/>
        <pc:sldMkLst>
          <pc:docMk/>
          <pc:sldMk cId="2815704140" sldId="260"/>
        </pc:sldMkLst>
        <pc:spChg chg="mod ord">
          <ac:chgData name="Honey Funny" userId="4338458a21b77d3f" providerId="LiveId" clId="{A5A64265-53A0-4C4E-A7D4-612F218C88FB}" dt="2022-04-04T21:29:09.958" v="96"/>
          <ac:spMkLst>
            <pc:docMk/>
            <pc:sldMk cId="2815704140" sldId="260"/>
            <ac:spMk id="2" creationId="{00000000-0000-0000-0000-000000000000}"/>
          </ac:spMkLst>
        </pc:spChg>
        <pc:spChg chg="mod ord">
          <ac:chgData name="Honey Funny" userId="4338458a21b77d3f" providerId="LiveId" clId="{A5A64265-53A0-4C4E-A7D4-612F218C88FB}" dt="2022-04-04T21:27:41.750" v="53" actId="27636"/>
          <ac:spMkLst>
            <pc:docMk/>
            <pc:sldMk cId="2815704140" sldId="260"/>
            <ac:spMk id="3" creationId="{00000000-0000-0000-0000-000000000000}"/>
          </ac:spMkLst>
        </pc:spChg>
        <pc:spChg chg="mod ord">
          <ac:chgData name="Honey Funny" userId="4338458a21b77d3f" providerId="LiveId" clId="{A5A64265-53A0-4C4E-A7D4-612F218C88FB}" dt="2022-04-04T21:27:41.737" v="52" actId="27636"/>
          <ac:spMkLst>
            <pc:docMk/>
            <pc:sldMk cId="2815704140" sldId="260"/>
            <ac:spMk id="4" creationId="{00000000-0000-0000-0000-000000000000}"/>
          </ac:spMkLst>
        </pc:spChg>
      </pc:sldChg>
      <pc:sldChg chg="modSp mod modClrScheme chgLayout">
        <pc:chgData name="Honey Funny" userId="4338458a21b77d3f" providerId="LiveId" clId="{A5A64265-53A0-4C4E-A7D4-612F218C88FB}" dt="2022-04-04T21:30:08.005" v="102"/>
        <pc:sldMkLst>
          <pc:docMk/>
          <pc:sldMk cId="4287044622" sldId="261"/>
        </pc:sldMkLst>
        <pc:spChg chg="mod ord">
          <ac:chgData name="Honey Funny" userId="4338458a21b77d3f" providerId="LiveId" clId="{A5A64265-53A0-4C4E-A7D4-612F218C88FB}" dt="2022-04-04T21:30:08.005" v="102"/>
          <ac:spMkLst>
            <pc:docMk/>
            <pc:sldMk cId="4287044622" sldId="261"/>
            <ac:spMk id="2" creationId="{00000000-0000-0000-0000-000000000000}"/>
          </ac:spMkLst>
        </pc:spChg>
        <pc:spChg chg="mod ord">
          <ac:chgData name="Honey Funny" userId="4338458a21b77d3f" providerId="LiveId" clId="{A5A64265-53A0-4C4E-A7D4-612F218C88FB}" dt="2022-04-04T21:27:41.847" v="56" actId="27636"/>
          <ac:spMkLst>
            <pc:docMk/>
            <pc:sldMk cId="4287044622" sldId="261"/>
            <ac:spMk id="3" creationId="{00000000-0000-0000-0000-000000000000}"/>
          </ac:spMkLst>
        </pc:spChg>
        <pc:spChg chg="mod ord">
          <ac:chgData name="Honey Funny" userId="4338458a21b77d3f" providerId="LiveId" clId="{A5A64265-53A0-4C4E-A7D4-612F218C88FB}" dt="2022-04-04T21:27:41.823" v="54" actId="27636"/>
          <ac:spMkLst>
            <pc:docMk/>
            <pc:sldMk cId="4287044622" sldId="261"/>
            <ac:spMk id="4" creationId="{00000000-0000-0000-0000-000000000000}"/>
          </ac:spMkLst>
        </pc:spChg>
      </pc:sldChg>
      <pc:sldChg chg="modSp mod modClrScheme chgLayout">
        <pc:chgData name="Honey Funny" userId="4338458a21b77d3f" providerId="LiveId" clId="{A5A64265-53A0-4C4E-A7D4-612F218C88FB}" dt="2022-04-04T21:30:00.603" v="100"/>
        <pc:sldMkLst>
          <pc:docMk/>
          <pc:sldMk cId="1856827767" sldId="262"/>
        </pc:sldMkLst>
        <pc:spChg chg="mod ord">
          <ac:chgData name="Honey Funny" userId="4338458a21b77d3f" providerId="LiveId" clId="{A5A64265-53A0-4C4E-A7D4-612F218C88FB}" dt="2022-04-04T21:30:00.603" v="100"/>
          <ac:spMkLst>
            <pc:docMk/>
            <pc:sldMk cId="1856827767" sldId="262"/>
            <ac:spMk id="2" creationId="{00000000-0000-0000-0000-000000000000}"/>
          </ac:spMkLst>
        </pc:spChg>
        <pc:spChg chg="mod ord">
          <ac:chgData name="Honey Funny" userId="4338458a21b77d3f" providerId="LiveId" clId="{A5A64265-53A0-4C4E-A7D4-612F218C88FB}" dt="2022-04-04T21:27:41.876" v="58" actId="27636"/>
          <ac:spMkLst>
            <pc:docMk/>
            <pc:sldMk cId="1856827767" sldId="262"/>
            <ac:spMk id="3" creationId="{00000000-0000-0000-0000-000000000000}"/>
          </ac:spMkLst>
        </pc:spChg>
        <pc:spChg chg="mod ord">
          <ac:chgData name="Honey Funny" userId="4338458a21b77d3f" providerId="LiveId" clId="{A5A64265-53A0-4C4E-A7D4-612F218C88FB}" dt="2022-04-04T21:27:41.912" v="59" actId="27636"/>
          <ac:spMkLst>
            <pc:docMk/>
            <pc:sldMk cId="1856827767" sldId="262"/>
            <ac:spMk id="4" creationId="{00000000-0000-0000-0000-000000000000}"/>
          </ac:spMkLst>
        </pc:spChg>
      </pc:sldChg>
      <pc:sldChg chg="modSp mod modClrScheme chgLayout">
        <pc:chgData name="Honey Funny" userId="4338458a21b77d3f" providerId="LiveId" clId="{A5A64265-53A0-4C4E-A7D4-612F218C88FB}" dt="2022-04-04T21:30:55.899" v="110"/>
        <pc:sldMkLst>
          <pc:docMk/>
          <pc:sldMk cId="3990619003" sldId="271"/>
        </pc:sldMkLst>
        <pc:spChg chg="mod ord">
          <ac:chgData name="Honey Funny" userId="4338458a21b77d3f" providerId="LiveId" clId="{A5A64265-53A0-4C4E-A7D4-612F218C88FB}" dt="2022-04-04T21:30:55.899" v="110"/>
          <ac:spMkLst>
            <pc:docMk/>
            <pc:sldMk cId="3990619003" sldId="271"/>
            <ac:spMk id="2" creationId="{00000000-0000-0000-0000-000000000000}"/>
          </ac:spMkLst>
        </pc:spChg>
        <pc:spChg chg="mod ord">
          <ac:chgData name="Honey Funny" userId="4338458a21b77d3f" providerId="LiveId" clId="{A5A64265-53A0-4C4E-A7D4-612F218C88FB}" dt="2022-04-04T21:27:41.284" v="42" actId="700"/>
          <ac:spMkLst>
            <pc:docMk/>
            <pc:sldMk cId="3990619003" sldId="271"/>
            <ac:spMk id="3" creationId="{00000000-0000-0000-0000-000000000000}"/>
          </ac:spMkLst>
        </pc:spChg>
        <pc:spChg chg="mod ord">
          <ac:chgData name="Honey Funny" userId="4338458a21b77d3f" providerId="LiveId" clId="{A5A64265-53A0-4C4E-A7D4-612F218C88FB}" dt="2022-04-04T21:27:42.141" v="66" actId="27636"/>
          <ac:spMkLst>
            <pc:docMk/>
            <pc:sldMk cId="3990619003" sldId="271"/>
            <ac:spMk id="4" creationId="{00000000-0000-0000-0000-000000000000}"/>
          </ac:spMkLst>
        </pc:spChg>
      </pc:sldChg>
      <pc:sldChg chg="modSp mod modClrScheme chgLayout">
        <pc:chgData name="Honey Funny" userId="4338458a21b77d3f" providerId="LiveId" clId="{A5A64265-53A0-4C4E-A7D4-612F218C88FB}" dt="2022-04-04T21:30:21.030" v="104"/>
        <pc:sldMkLst>
          <pc:docMk/>
          <pc:sldMk cId="2387240638" sldId="273"/>
        </pc:sldMkLst>
        <pc:spChg chg="mod ord">
          <ac:chgData name="Honey Funny" userId="4338458a21b77d3f" providerId="LiveId" clId="{A5A64265-53A0-4C4E-A7D4-612F218C88FB}" dt="2022-04-04T21:30:21.030" v="104"/>
          <ac:spMkLst>
            <pc:docMk/>
            <pc:sldMk cId="2387240638" sldId="273"/>
            <ac:spMk id="2" creationId="{00000000-0000-0000-0000-000000000000}"/>
          </ac:spMkLst>
        </pc:spChg>
        <pc:spChg chg="mod ord">
          <ac:chgData name="Honey Funny" userId="4338458a21b77d3f" providerId="LiveId" clId="{A5A64265-53A0-4C4E-A7D4-612F218C88FB}" dt="2022-04-04T21:27:41.947" v="61" actId="27636"/>
          <ac:spMkLst>
            <pc:docMk/>
            <pc:sldMk cId="2387240638" sldId="273"/>
            <ac:spMk id="3" creationId="{00000000-0000-0000-0000-000000000000}"/>
          </ac:spMkLst>
        </pc:spChg>
        <pc:spChg chg="mod ord">
          <ac:chgData name="Honey Funny" userId="4338458a21b77d3f" providerId="LiveId" clId="{A5A64265-53A0-4C4E-A7D4-612F218C88FB}" dt="2022-04-04T21:27:41.985" v="62" actId="27636"/>
          <ac:spMkLst>
            <pc:docMk/>
            <pc:sldMk cId="2387240638" sldId="273"/>
            <ac:spMk id="4" creationId="{00000000-0000-0000-0000-000000000000}"/>
          </ac:spMkLst>
        </pc:spChg>
      </pc:sldChg>
      <pc:sldChg chg="modSp mod modClrScheme chgLayout">
        <pc:chgData name="Honey Funny" userId="4338458a21b77d3f" providerId="LiveId" clId="{A5A64265-53A0-4C4E-A7D4-612F218C88FB}" dt="2022-04-04T21:30:45.675" v="108"/>
        <pc:sldMkLst>
          <pc:docMk/>
          <pc:sldMk cId="384531748" sldId="274"/>
        </pc:sldMkLst>
        <pc:spChg chg="mod ord">
          <ac:chgData name="Honey Funny" userId="4338458a21b77d3f" providerId="LiveId" clId="{A5A64265-53A0-4C4E-A7D4-612F218C88FB}" dt="2022-04-04T21:30:45.675" v="108"/>
          <ac:spMkLst>
            <pc:docMk/>
            <pc:sldMk cId="384531748" sldId="274"/>
            <ac:spMk id="2" creationId="{00000000-0000-0000-0000-000000000000}"/>
          </ac:spMkLst>
        </pc:spChg>
        <pc:spChg chg="mod ord">
          <ac:chgData name="Honey Funny" userId="4338458a21b77d3f" providerId="LiveId" clId="{A5A64265-53A0-4C4E-A7D4-612F218C88FB}" dt="2022-04-04T21:27:42.017" v="63" actId="27636"/>
          <ac:spMkLst>
            <pc:docMk/>
            <pc:sldMk cId="384531748" sldId="274"/>
            <ac:spMk id="3" creationId="{00000000-0000-0000-0000-000000000000}"/>
          </ac:spMkLst>
        </pc:spChg>
        <pc:spChg chg="mod ord">
          <ac:chgData name="Honey Funny" userId="4338458a21b77d3f" providerId="LiveId" clId="{A5A64265-53A0-4C4E-A7D4-612F218C88FB}" dt="2022-04-04T21:27:42.047" v="64" actId="27636"/>
          <ac:spMkLst>
            <pc:docMk/>
            <pc:sldMk cId="384531748" sldId="274"/>
            <ac:spMk id="4" creationId="{00000000-0000-0000-0000-000000000000}"/>
          </ac:spMkLst>
        </pc:spChg>
      </pc:sldChg>
      <pc:sldChg chg="modSp mod modClrScheme chgLayout">
        <pc:chgData name="Honey Funny" userId="4338458a21b77d3f" providerId="LiveId" clId="{A5A64265-53A0-4C4E-A7D4-612F218C88FB}" dt="2022-04-04T21:31:26.731" v="114"/>
        <pc:sldMkLst>
          <pc:docMk/>
          <pc:sldMk cId="604902721" sldId="275"/>
        </pc:sldMkLst>
        <pc:spChg chg="mod ord">
          <ac:chgData name="Honey Funny" userId="4338458a21b77d3f" providerId="LiveId" clId="{A5A64265-53A0-4C4E-A7D4-612F218C88FB}" dt="2022-04-04T21:31:26.731" v="114"/>
          <ac:spMkLst>
            <pc:docMk/>
            <pc:sldMk cId="604902721" sldId="275"/>
            <ac:spMk id="2" creationId="{00000000-0000-0000-0000-000000000000}"/>
          </ac:spMkLst>
        </pc:spChg>
        <pc:spChg chg="mod ord">
          <ac:chgData name="Honey Funny" userId="4338458a21b77d3f" providerId="LiveId" clId="{A5A64265-53A0-4C4E-A7D4-612F218C88FB}" dt="2022-04-04T21:27:42.216" v="69" actId="27636"/>
          <ac:spMkLst>
            <pc:docMk/>
            <pc:sldMk cId="604902721" sldId="275"/>
            <ac:spMk id="3" creationId="{00000000-0000-0000-0000-000000000000}"/>
          </ac:spMkLst>
        </pc:spChg>
        <pc:spChg chg="mod ord">
          <ac:chgData name="Honey Funny" userId="4338458a21b77d3f" providerId="LiveId" clId="{A5A64265-53A0-4C4E-A7D4-612F218C88FB}" dt="2022-04-04T21:27:42.250" v="70" actId="27636"/>
          <ac:spMkLst>
            <pc:docMk/>
            <pc:sldMk cId="604902721" sldId="275"/>
            <ac:spMk id="4" creationId="{00000000-0000-0000-0000-000000000000}"/>
          </ac:spMkLst>
        </pc:spChg>
      </pc:sldChg>
      <pc:sldChg chg="modSp mod modClrScheme chgLayout">
        <pc:chgData name="Honey Funny" userId="4338458a21b77d3f" providerId="LiveId" clId="{A5A64265-53A0-4C4E-A7D4-612F218C88FB}" dt="2022-04-04T21:31:32.283" v="116"/>
        <pc:sldMkLst>
          <pc:docMk/>
          <pc:sldMk cId="2676375445" sldId="276"/>
        </pc:sldMkLst>
        <pc:spChg chg="mod ord">
          <ac:chgData name="Honey Funny" userId="4338458a21b77d3f" providerId="LiveId" clId="{A5A64265-53A0-4C4E-A7D4-612F218C88FB}" dt="2022-04-04T21:31:32.283" v="116"/>
          <ac:spMkLst>
            <pc:docMk/>
            <pc:sldMk cId="2676375445" sldId="276"/>
            <ac:spMk id="2" creationId="{00000000-0000-0000-0000-000000000000}"/>
          </ac:spMkLst>
        </pc:spChg>
        <pc:spChg chg="mod ord">
          <ac:chgData name="Honey Funny" userId="4338458a21b77d3f" providerId="LiveId" clId="{A5A64265-53A0-4C4E-A7D4-612F218C88FB}" dt="2022-04-04T21:27:42.264" v="71" actId="27636"/>
          <ac:spMkLst>
            <pc:docMk/>
            <pc:sldMk cId="2676375445" sldId="276"/>
            <ac:spMk id="3" creationId="{00000000-0000-0000-0000-000000000000}"/>
          </ac:spMkLst>
        </pc:spChg>
        <pc:spChg chg="mod ord">
          <ac:chgData name="Honey Funny" userId="4338458a21b77d3f" providerId="LiveId" clId="{A5A64265-53A0-4C4E-A7D4-612F218C88FB}" dt="2022-04-04T21:27:42.297" v="72" actId="27636"/>
          <ac:spMkLst>
            <pc:docMk/>
            <pc:sldMk cId="2676375445" sldId="276"/>
            <ac:spMk id="4" creationId="{00000000-0000-0000-0000-000000000000}"/>
          </ac:spMkLst>
        </pc:spChg>
      </pc:sldChg>
      <pc:sldChg chg="modSp mod modClrScheme chgLayout">
        <pc:chgData name="Honey Funny" userId="4338458a21b77d3f" providerId="LiveId" clId="{A5A64265-53A0-4C4E-A7D4-612F218C88FB}" dt="2022-04-04T21:31:38.195" v="118"/>
        <pc:sldMkLst>
          <pc:docMk/>
          <pc:sldMk cId="2024436694" sldId="277"/>
        </pc:sldMkLst>
        <pc:spChg chg="mod ord">
          <ac:chgData name="Honey Funny" userId="4338458a21b77d3f" providerId="LiveId" clId="{A5A64265-53A0-4C4E-A7D4-612F218C88FB}" dt="2022-04-04T21:31:38.195" v="118"/>
          <ac:spMkLst>
            <pc:docMk/>
            <pc:sldMk cId="2024436694" sldId="277"/>
            <ac:spMk id="2" creationId="{00000000-0000-0000-0000-000000000000}"/>
          </ac:spMkLst>
        </pc:spChg>
        <pc:spChg chg="mod ord">
          <ac:chgData name="Honey Funny" userId="4338458a21b77d3f" providerId="LiveId" clId="{A5A64265-53A0-4C4E-A7D4-612F218C88FB}" dt="2022-04-04T21:27:42.317" v="74" actId="27636"/>
          <ac:spMkLst>
            <pc:docMk/>
            <pc:sldMk cId="2024436694" sldId="277"/>
            <ac:spMk id="3" creationId="{00000000-0000-0000-0000-000000000000}"/>
          </ac:spMkLst>
        </pc:spChg>
        <pc:spChg chg="mod ord">
          <ac:chgData name="Honey Funny" userId="4338458a21b77d3f" providerId="LiveId" clId="{A5A64265-53A0-4C4E-A7D4-612F218C88FB}" dt="2022-04-04T21:27:42.345" v="75" actId="27636"/>
          <ac:spMkLst>
            <pc:docMk/>
            <pc:sldMk cId="2024436694" sldId="277"/>
            <ac:spMk id="4" creationId="{00000000-0000-0000-0000-000000000000}"/>
          </ac:spMkLst>
        </pc:spChg>
      </pc:sldChg>
      <pc:sldChg chg="modSp mod modClrScheme chgLayout">
        <pc:chgData name="Honey Funny" userId="4338458a21b77d3f" providerId="LiveId" clId="{A5A64265-53A0-4C4E-A7D4-612F218C88FB}" dt="2022-04-04T21:31:43.273" v="120"/>
        <pc:sldMkLst>
          <pc:docMk/>
          <pc:sldMk cId="731533142" sldId="278"/>
        </pc:sldMkLst>
        <pc:spChg chg="mod ord">
          <ac:chgData name="Honey Funny" userId="4338458a21b77d3f" providerId="LiveId" clId="{A5A64265-53A0-4C4E-A7D4-612F218C88FB}" dt="2022-04-04T21:31:43.273" v="120"/>
          <ac:spMkLst>
            <pc:docMk/>
            <pc:sldMk cId="731533142" sldId="278"/>
            <ac:spMk id="2" creationId="{00000000-0000-0000-0000-000000000000}"/>
          </ac:spMkLst>
        </pc:spChg>
        <pc:spChg chg="mod ord">
          <ac:chgData name="Honey Funny" userId="4338458a21b77d3f" providerId="LiveId" clId="{A5A64265-53A0-4C4E-A7D4-612F218C88FB}" dt="2022-04-04T21:27:42.388" v="76" actId="27636"/>
          <ac:spMkLst>
            <pc:docMk/>
            <pc:sldMk cId="731533142" sldId="278"/>
            <ac:spMk id="3" creationId="{00000000-0000-0000-0000-000000000000}"/>
          </ac:spMkLst>
        </pc:spChg>
        <pc:spChg chg="mod ord">
          <ac:chgData name="Honey Funny" userId="4338458a21b77d3f" providerId="LiveId" clId="{A5A64265-53A0-4C4E-A7D4-612F218C88FB}" dt="2022-04-04T21:27:42.415" v="77" actId="27636"/>
          <ac:spMkLst>
            <pc:docMk/>
            <pc:sldMk cId="731533142" sldId="278"/>
            <ac:spMk id="4" creationId="{00000000-0000-0000-0000-000000000000}"/>
          </ac:spMkLst>
        </pc:spChg>
      </pc:sldChg>
      <pc:sldChg chg="modSp mod modClrScheme chgLayout">
        <pc:chgData name="Honey Funny" userId="4338458a21b77d3f" providerId="LiveId" clId="{A5A64265-53A0-4C4E-A7D4-612F218C88FB}" dt="2022-04-04T21:31:48.906" v="122"/>
        <pc:sldMkLst>
          <pc:docMk/>
          <pc:sldMk cId="2094143216" sldId="279"/>
        </pc:sldMkLst>
        <pc:spChg chg="mod ord">
          <ac:chgData name="Honey Funny" userId="4338458a21b77d3f" providerId="LiveId" clId="{A5A64265-53A0-4C4E-A7D4-612F218C88FB}" dt="2022-04-04T21:31:48.906" v="122"/>
          <ac:spMkLst>
            <pc:docMk/>
            <pc:sldMk cId="2094143216" sldId="279"/>
            <ac:spMk id="2" creationId="{00000000-0000-0000-0000-000000000000}"/>
          </ac:spMkLst>
        </pc:spChg>
        <pc:spChg chg="mod ord">
          <ac:chgData name="Honey Funny" userId="4338458a21b77d3f" providerId="LiveId" clId="{A5A64265-53A0-4C4E-A7D4-612F218C88FB}" dt="2022-04-04T21:27:42.474" v="80" actId="27636"/>
          <ac:spMkLst>
            <pc:docMk/>
            <pc:sldMk cId="2094143216" sldId="279"/>
            <ac:spMk id="3" creationId="{00000000-0000-0000-0000-000000000000}"/>
          </ac:spMkLst>
        </pc:spChg>
        <pc:spChg chg="mod ord">
          <ac:chgData name="Honey Funny" userId="4338458a21b77d3f" providerId="LiveId" clId="{A5A64265-53A0-4C4E-A7D4-612F218C88FB}" dt="2022-04-04T21:27:42.462" v="79" actId="27636"/>
          <ac:spMkLst>
            <pc:docMk/>
            <pc:sldMk cId="2094143216" sldId="279"/>
            <ac:spMk id="4" creationId="{00000000-0000-0000-0000-000000000000}"/>
          </ac:spMkLst>
        </pc:spChg>
      </pc:sldChg>
      <pc:sldChg chg="modSp mod modClrScheme chgLayout">
        <pc:chgData name="Honey Funny" userId="4338458a21b77d3f" providerId="LiveId" clId="{A5A64265-53A0-4C4E-A7D4-612F218C88FB}" dt="2022-04-04T21:31:55.714" v="124"/>
        <pc:sldMkLst>
          <pc:docMk/>
          <pc:sldMk cId="981550989" sldId="280"/>
        </pc:sldMkLst>
        <pc:spChg chg="mod ord">
          <ac:chgData name="Honey Funny" userId="4338458a21b77d3f" providerId="LiveId" clId="{A5A64265-53A0-4C4E-A7D4-612F218C88FB}" dt="2022-04-04T21:31:55.714" v="124"/>
          <ac:spMkLst>
            <pc:docMk/>
            <pc:sldMk cId="981550989" sldId="280"/>
            <ac:spMk id="2" creationId="{00000000-0000-0000-0000-000000000000}"/>
          </ac:spMkLst>
        </pc:spChg>
        <pc:spChg chg="mod ord">
          <ac:chgData name="Honey Funny" userId="4338458a21b77d3f" providerId="LiveId" clId="{A5A64265-53A0-4C4E-A7D4-612F218C88FB}" dt="2022-04-04T21:27:42.492" v="82" actId="27636"/>
          <ac:spMkLst>
            <pc:docMk/>
            <pc:sldMk cId="981550989" sldId="280"/>
            <ac:spMk id="3" creationId="{00000000-0000-0000-0000-000000000000}"/>
          </ac:spMkLst>
        </pc:spChg>
        <pc:spChg chg="mod ord">
          <ac:chgData name="Honey Funny" userId="4338458a21b77d3f" providerId="LiveId" clId="{A5A64265-53A0-4C4E-A7D4-612F218C88FB}" dt="2022-04-04T21:27:42.526" v="83" actId="27636"/>
          <ac:spMkLst>
            <pc:docMk/>
            <pc:sldMk cId="981550989" sldId="280"/>
            <ac:spMk id="4" creationId="{00000000-0000-0000-0000-000000000000}"/>
          </ac:spMkLst>
        </pc:spChg>
      </pc:sldChg>
      <pc:sldChg chg="modSp mod modClrScheme chgLayout">
        <pc:chgData name="Honey Funny" userId="4338458a21b77d3f" providerId="LiveId" clId="{A5A64265-53A0-4C4E-A7D4-612F218C88FB}" dt="2022-04-04T21:31:10.675" v="112"/>
        <pc:sldMkLst>
          <pc:docMk/>
          <pc:sldMk cId="2217220031" sldId="281"/>
        </pc:sldMkLst>
        <pc:spChg chg="mod ord">
          <ac:chgData name="Honey Funny" userId="4338458a21b77d3f" providerId="LiveId" clId="{A5A64265-53A0-4C4E-A7D4-612F218C88FB}" dt="2022-04-04T21:31:10.675" v="112"/>
          <ac:spMkLst>
            <pc:docMk/>
            <pc:sldMk cId="2217220031" sldId="281"/>
            <ac:spMk id="2" creationId="{00000000-0000-0000-0000-000000000000}"/>
          </ac:spMkLst>
        </pc:spChg>
        <pc:spChg chg="mod ord">
          <ac:chgData name="Honey Funny" userId="4338458a21b77d3f" providerId="LiveId" clId="{A5A64265-53A0-4C4E-A7D4-612F218C88FB}" dt="2022-04-04T21:27:41.284" v="42" actId="700"/>
          <ac:spMkLst>
            <pc:docMk/>
            <pc:sldMk cId="2217220031" sldId="281"/>
            <ac:spMk id="3" creationId="{00000000-0000-0000-0000-000000000000}"/>
          </ac:spMkLst>
        </pc:spChg>
        <pc:spChg chg="mod ord">
          <ac:chgData name="Honey Funny" userId="4338458a21b77d3f" providerId="LiveId" clId="{A5A64265-53A0-4C4E-A7D4-612F218C88FB}" dt="2022-04-04T21:27:42.185" v="67" actId="27636"/>
          <ac:spMkLst>
            <pc:docMk/>
            <pc:sldMk cId="2217220031" sldId="281"/>
            <ac:spMk id="4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10698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3249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550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4983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446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37084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55092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51393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7434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376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936823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6025324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492245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225082"/>
            <a:ext cx="4650188" cy="2155000"/>
          </a:xfrm>
          <a:prstGeom prst="rect">
            <a:avLst/>
          </a:prstGeom>
        </p:spPr>
      </p:pic>
      <p:pic>
        <p:nvPicPr>
          <p:cNvPr id="12" name="Picture 11" descr="A yellow letter on a black background&#10;&#10;Description automatically generated">
            <a:extLst>
              <a:ext uri="{FF2B5EF4-FFF2-40B4-BE49-F238E27FC236}">
                <a16:creationId xmlns:a16="http://schemas.microsoft.com/office/drawing/2014/main" id="{83C1860F-BD09-B51A-D886-595D20529E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11012" y="2641055"/>
            <a:ext cx="2369976" cy="1982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142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2166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جـــذَبــتَـــنــــــي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Drew Me Closer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Jadhabtanī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7D2A254C-DF08-F849-A5AE-162B363A694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Recorded by: Toni Farah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81CB1B-FA07-4C07-87BB-61DB93DFD51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err="1"/>
              <a:t>Tasjīl</a:t>
            </a:r>
            <a:r>
              <a:rPr lang="en-US" dirty="0"/>
              <a:t>: Toni Farah</a:t>
            </a:r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Arranged by: Kamal </a:t>
            </a:r>
            <a:r>
              <a:rPr lang="en-US" dirty="0" err="1"/>
              <a:t>Saikaly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err="1"/>
              <a:t>Tawzi</a:t>
            </a:r>
            <a:r>
              <a:rPr lang="en-US" dirty="0"/>
              <a:t>‘: Kamal </a:t>
            </a:r>
            <a:r>
              <a:rPr lang="en-US" dirty="0" err="1"/>
              <a:t>Saikaly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0AA312-6AEB-AE6B-CF4D-D3595AA927E7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ar-KW" dirty="0"/>
              <a:t>توزيع: كمال سيقلي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ED888576-7777-87F5-4646-E433350C6EF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ar-KW" dirty="0"/>
              <a:t>تسجيل: طوني فرح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DE0A6BD9-5D95-4CDE-7506-C38AE726D5C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dirty="0"/>
              <a:t>Lyrics by: Claude Abou Haidar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2EFB5C2A-DD49-2718-6C13-855A23FA3D34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: Claude Abou Haidar</a:t>
            </a: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885AC79F-8842-38F3-2A35-81B7DC42700E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en-US" dirty="0"/>
              <a:t>Music by: Salim </a:t>
            </a:r>
            <a:r>
              <a:rPr lang="en-US" dirty="0" err="1"/>
              <a:t>Yammine</a:t>
            </a:r>
            <a:endParaRPr lang="en-US" dirty="0"/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03A21745-94EC-8BE1-4766-DB37FA6680DD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/>
          <a:lstStyle/>
          <a:p>
            <a:r>
              <a:rPr lang="en-US" dirty="0" err="1"/>
              <a:t>Talḥīn</a:t>
            </a:r>
            <a:r>
              <a:rPr lang="en-US" dirty="0"/>
              <a:t>: Salim </a:t>
            </a:r>
            <a:r>
              <a:rPr lang="en-US" dirty="0" err="1"/>
              <a:t>Yammine</a:t>
            </a:r>
            <a:endParaRPr lang="en-US" dirty="0"/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C8157634-A49C-5C41-AA5A-0487E5A9C88B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ar-KW" dirty="0"/>
              <a:t>كلمات: كلود أبو حيدر</a:t>
            </a:r>
          </a:p>
        </p:txBody>
      </p:sp>
      <p:sp>
        <p:nvSpPr>
          <p:cNvPr id="26" name="Text Placeholder 25">
            <a:extLst>
              <a:ext uri="{FF2B5EF4-FFF2-40B4-BE49-F238E27FC236}">
                <a16:creationId xmlns:a16="http://schemas.microsoft.com/office/drawing/2014/main" id="{83198369-D622-723B-1E2E-E8E7DE39B345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r>
              <a:rPr lang="ar-KW" dirty="0"/>
              <a:t>تلحين: سليم يمّين</a:t>
            </a:r>
          </a:p>
        </p:txBody>
      </p:sp>
    </p:spTree>
    <p:extLst>
      <p:ext uri="{BB962C8B-B14F-4D97-AF65-F5344CB8AC3E}">
        <p14:creationId xmlns:p14="http://schemas.microsoft.com/office/powerpoint/2010/main" val="2813322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مَــن أنــا لِــتَـدعــونــي </a:t>
            </a:r>
            <a:r>
              <a:rPr lang="ar-KW" dirty="0" err="1"/>
              <a:t>إِبــنًـا</a:t>
            </a:r>
            <a:r>
              <a:rPr lang="ar-KW" dirty="0"/>
              <a:t> لَـــكَ</a:t>
            </a:r>
            <a:br>
              <a:rPr lang="ar-KW" dirty="0"/>
            </a:br>
            <a:r>
              <a:rPr lang="ar-KW" dirty="0"/>
              <a:t>تَـفـديـنـي بِـدَمِـكَ، تُـرسِــل لــي روحَـكَ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200" dirty="0"/>
              <a:t>Who am I that You would call me Your son, </a:t>
            </a:r>
            <a:br>
              <a:rPr lang="en-US" sz="4200" dirty="0"/>
            </a:br>
            <a:r>
              <a:rPr lang="en-US" sz="4200" dirty="0"/>
              <a:t>redeem me with Your blood, and send me Your Spirit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Man ‛</a:t>
            </a:r>
            <a:r>
              <a:rPr lang="en-US" dirty="0" err="1"/>
              <a:t>Anā</a:t>
            </a:r>
            <a:r>
              <a:rPr lang="en-US" dirty="0"/>
              <a:t> </a:t>
            </a:r>
            <a:r>
              <a:rPr lang="en-US" dirty="0" err="1"/>
              <a:t>liTadʻūnī</a:t>
            </a:r>
            <a:r>
              <a:rPr lang="en-US" dirty="0"/>
              <a:t> ‛</a:t>
            </a:r>
            <a:r>
              <a:rPr lang="en-US" dirty="0" err="1"/>
              <a:t>Ebnan</a:t>
            </a:r>
            <a:r>
              <a:rPr lang="en-US" dirty="0"/>
              <a:t> </a:t>
            </a:r>
            <a:r>
              <a:rPr lang="en-US" dirty="0" err="1"/>
              <a:t>Laka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Tafdīnī</a:t>
            </a:r>
            <a:r>
              <a:rPr lang="en-US" dirty="0"/>
              <a:t> </a:t>
            </a:r>
            <a:r>
              <a:rPr lang="en-US" dirty="0" err="1"/>
              <a:t>biDamika</a:t>
            </a:r>
            <a:r>
              <a:rPr lang="en-US" dirty="0"/>
              <a:t>, </a:t>
            </a:r>
            <a:r>
              <a:rPr lang="en-US" dirty="0" err="1"/>
              <a:t>Tursel</a:t>
            </a:r>
            <a:r>
              <a:rPr lang="en-US" dirty="0"/>
              <a:t> </a:t>
            </a:r>
            <a:r>
              <a:rPr lang="en-US" dirty="0" err="1"/>
              <a:t>Lī</a:t>
            </a:r>
            <a:r>
              <a:rPr lang="en-US" dirty="0"/>
              <a:t> </a:t>
            </a:r>
            <a:r>
              <a:rPr lang="en-US" dirty="0" err="1"/>
              <a:t>Rūḥaka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990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جَــذَبْــتَــنـي، بِــحُــبِّــكَ الـعَـجـيــبِ</a:t>
            </a:r>
            <a:br>
              <a:rPr lang="ar-KW" dirty="0"/>
            </a:br>
            <a:r>
              <a:rPr lang="ar-KW" dirty="0"/>
              <a:t> خـلَّـصـتَـنـي مِــن أهــوالِ اللَّـهـيـبِ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drew me closer with Your wondrous love </a:t>
            </a:r>
            <a:br>
              <a:rPr lang="en-US" dirty="0"/>
            </a:br>
            <a:r>
              <a:rPr lang="en-US" dirty="0"/>
              <a:t>You saved me from the horrors of the flames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Jadhabtanī</a:t>
            </a:r>
            <a:r>
              <a:rPr lang="en-US" dirty="0"/>
              <a:t>, </a:t>
            </a:r>
            <a:r>
              <a:rPr lang="en-US" dirty="0" err="1"/>
              <a:t>biḤubbikal</a:t>
            </a:r>
            <a:r>
              <a:rPr lang="en-US" dirty="0"/>
              <a:t> </a:t>
            </a:r>
            <a:r>
              <a:rPr lang="en-US" dirty="0" err="1"/>
              <a:t>ʻAjībi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Khallaṣtanī</a:t>
            </a:r>
            <a:r>
              <a:rPr lang="en-US" dirty="0"/>
              <a:t> Min ‛</a:t>
            </a:r>
            <a:r>
              <a:rPr lang="en-US" dirty="0" err="1"/>
              <a:t>Ahwāle</a:t>
            </a:r>
            <a:r>
              <a:rPr lang="en-US" dirty="0"/>
              <a:t> </a:t>
            </a:r>
            <a:r>
              <a:rPr lang="en-US" dirty="0" err="1"/>
              <a:t>Llahībi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6121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آتٍ إلـيـك، إلـيـكَ يـا حـبـيـبـي</a:t>
            </a:r>
            <a:br>
              <a:rPr lang="ar-KW" dirty="0"/>
            </a:br>
            <a:r>
              <a:rPr lang="ar-KW" dirty="0"/>
              <a:t> أتـبَـعُــكَ، سَـأحــمِــلُ صـلـيـبـي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come to You, to You my Beloved</a:t>
            </a:r>
            <a:br>
              <a:rPr lang="en-US" dirty="0"/>
            </a:br>
            <a:r>
              <a:rPr lang="en-US" dirty="0"/>
              <a:t>I will follow You, carrying my cross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Ātin</a:t>
            </a:r>
            <a:r>
              <a:rPr lang="en-US" dirty="0"/>
              <a:t> ‛</a:t>
            </a:r>
            <a:r>
              <a:rPr lang="en-US" dirty="0" err="1"/>
              <a:t>Elayk</a:t>
            </a:r>
            <a:r>
              <a:rPr lang="en-US" dirty="0"/>
              <a:t>, ‛</a:t>
            </a:r>
            <a:r>
              <a:rPr lang="en-US" dirty="0" err="1"/>
              <a:t>Elayka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Ḥabībī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Atbaʻuka</a:t>
            </a:r>
            <a:r>
              <a:rPr lang="en-US" dirty="0"/>
              <a:t>, </a:t>
            </a:r>
            <a:r>
              <a:rPr lang="en-US" dirty="0" err="1"/>
              <a:t>sa‛Aḥmilu</a:t>
            </a:r>
            <a:r>
              <a:rPr lang="en-US" dirty="0"/>
              <a:t> </a:t>
            </a:r>
            <a:r>
              <a:rPr lang="en-US" dirty="0" err="1"/>
              <a:t>Ṣalībī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4371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CC36C966-A5B3-2DB2-24A9-3CBA1CD2BF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أتــبَــعُـــكَ، أشــكُـــرُكَ .. </a:t>
            </a:r>
            <a:br>
              <a:rPr lang="ar-KW" dirty="0"/>
            </a:br>
            <a:r>
              <a:rPr lang="ar-KW" dirty="0"/>
              <a:t>مُـكَــرِّسًــا نـفـســي لَــكَ .. طـولَ الأيَّــام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follow You; I thank You, </a:t>
            </a:r>
            <a:br>
              <a:rPr lang="en-US" dirty="0"/>
            </a:br>
            <a:r>
              <a:rPr lang="en-US" dirty="0"/>
              <a:t>devoting myself to You for all days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Atbaʻuka</a:t>
            </a:r>
            <a:r>
              <a:rPr lang="en-US" dirty="0"/>
              <a:t>, ‛</a:t>
            </a:r>
            <a:r>
              <a:rPr lang="en-US" dirty="0" err="1"/>
              <a:t>Ashkuruka</a:t>
            </a:r>
            <a:r>
              <a:rPr lang="en-US" dirty="0"/>
              <a:t>, </a:t>
            </a:r>
            <a:r>
              <a:rPr lang="en-US" dirty="0" err="1"/>
              <a:t>Mukarrisan</a:t>
            </a:r>
            <a:r>
              <a:rPr lang="en-US" dirty="0"/>
              <a:t> </a:t>
            </a:r>
            <a:r>
              <a:rPr lang="en-US" dirty="0" err="1"/>
              <a:t>Nafsī</a:t>
            </a:r>
            <a:r>
              <a:rPr lang="en-US" dirty="0"/>
              <a:t> </a:t>
            </a:r>
            <a:r>
              <a:rPr lang="en-US" dirty="0" err="1"/>
              <a:t>Laka</a:t>
            </a:r>
            <a:r>
              <a:rPr lang="en-US" dirty="0"/>
              <a:t> .. </a:t>
            </a:r>
            <a:r>
              <a:rPr lang="en-US" dirty="0" err="1"/>
              <a:t>Ṭūlal</a:t>
            </a:r>
            <a:r>
              <a:rPr lang="en-US" dirty="0"/>
              <a:t> ‛</a:t>
            </a:r>
            <a:r>
              <a:rPr lang="en-US" dirty="0" err="1"/>
              <a:t>Ayyām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5704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سَــيِّــدي، أنــتَ هُـــوَ راعِـــيَّ </a:t>
            </a:r>
            <a:br>
              <a:rPr lang="ar-KW" dirty="0"/>
            </a:br>
            <a:r>
              <a:rPr lang="ar-KW" dirty="0"/>
              <a:t>إنْ كُــنــتَ مــعــي، فَــمَــن عَـلَـيَّ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My Master, You are my shepherd</a:t>
            </a:r>
            <a:br>
              <a:rPr lang="en-US" dirty="0"/>
            </a:br>
            <a:r>
              <a:rPr lang="en-US" dirty="0"/>
              <a:t>If You are with me, who could stand against 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Sayyidī</a:t>
            </a:r>
            <a:r>
              <a:rPr lang="en-US" dirty="0"/>
              <a:t>, ‛Anta </a:t>
            </a:r>
            <a:r>
              <a:rPr lang="en-US" dirty="0" err="1"/>
              <a:t>Huwa</a:t>
            </a:r>
            <a:r>
              <a:rPr lang="en-US" dirty="0"/>
              <a:t> </a:t>
            </a:r>
            <a:r>
              <a:rPr lang="en-US" dirty="0" err="1"/>
              <a:t>Rāʻeyya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En</a:t>
            </a:r>
            <a:r>
              <a:rPr lang="en-US" dirty="0"/>
              <a:t> Kunta </a:t>
            </a:r>
            <a:r>
              <a:rPr lang="en-US" dirty="0" err="1"/>
              <a:t>Maʻī</a:t>
            </a:r>
            <a:r>
              <a:rPr lang="en-US" dirty="0"/>
              <a:t>, </a:t>
            </a:r>
            <a:r>
              <a:rPr lang="en-US" dirty="0" err="1"/>
              <a:t>faMan</a:t>
            </a:r>
            <a:r>
              <a:rPr lang="en-US" dirty="0"/>
              <a:t> </a:t>
            </a:r>
            <a:r>
              <a:rPr lang="en-US" dirty="0" err="1"/>
              <a:t>ʻAlayya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7044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إنْ كُـنــتُ ضعيفًـا، بِـكَ صِـرتُ قَــوِيَّـا </a:t>
            </a:r>
            <a:br>
              <a:rPr lang="ar-KW" dirty="0"/>
            </a:br>
            <a:r>
              <a:rPr lang="ar-KW" dirty="0"/>
              <a:t>إنْ كُــنــتَ مــعــي، فَــمَــن عَـلَـيَّ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If I am weak, in You I become strong</a:t>
            </a:r>
            <a:br>
              <a:rPr lang="en-US" dirty="0"/>
            </a:br>
            <a:r>
              <a:rPr lang="en-US" dirty="0"/>
              <a:t>If You are with me, who could stand against me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6000" dirty="0"/>
              <a:t>‛</a:t>
            </a:r>
            <a:r>
              <a:rPr lang="en-US" sz="6000" dirty="0" err="1"/>
              <a:t>En</a:t>
            </a:r>
            <a:r>
              <a:rPr lang="en-US" sz="6000" dirty="0"/>
              <a:t> </a:t>
            </a:r>
            <a:r>
              <a:rPr lang="en-US" sz="6000" dirty="0" err="1"/>
              <a:t>Kuntu</a:t>
            </a:r>
            <a:r>
              <a:rPr lang="en-US" sz="6000" dirty="0"/>
              <a:t> </a:t>
            </a:r>
            <a:r>
              <a:rPr lang="en-US" sz="6000" dirty="0" err="1"/>
              <a:t>Ḍaʻīfan</a:t>
            </a:r>
            <a:r>
              <a:rPr lang="en-US" sz="6000" dirty="0"/>
              <a:t>, </a:t>
            </a:r>
            <a:r>
              <a:rPr lang="en-US" sz="6000" dirty="0" err="1"/>
              <a:t>Bika</a:t>
            </a:r>
            <a:r>
              <a:rPr lang="en-US" sz="6000" dirty="0"/>
              <a:t> </a:t>
            </a:r>
            <a:r>
              <a:rPr lang="en-US" sz="6000" dirty="0" err="1"/>
              <a:t>Ṣertu</a:t>
            </a:r>
            <a:r>
              <a:rPr lang="en-US" sz="6000" dirty="0"/>
              <a:t> </a:t>
            </a:r>
            <a:r>
              <a:rPr lang="en-US" sz="6000" dirty="0" err="1"/>
              <a:t>Qawiyya</a:t>
            </a:r>
            <a:br>
              <a:rPr lang="en-US" sz="6000" dirty="0"/>
            </a:br>
            <a:r>
              <a:rPr lang="en-US" sz="6000" dirty="0"/>
              <a:t>‛</a:t>
            </a:r>
            <a:r>
              <a:rPr lang="en-US" sz="6000" dirty="0" err="1"/>
              <a:t>En</a:t>
            </a:r>
            <a:r>
              <a:rPr lang="en-US" sz="6000" dirty="0"/>
              <a:t> Kunta </a:t>
            </a:r>
            <a:r>
              <a:rPr lang="en-US" sz="6000" dirty="0" err="1"/>
              <a:t>Maʻī</a:t>
            </a:r>
            <a:r>
              <a:rPr lang="en-US" sz="6000" dirty="0"/>
              <a:t>, </a:t>
            </a:r>
            <a:r>
              <a:rPr lang="en-US" sz="6000" dirty="0" err="1"/>
              <a:t>faMan</a:t>
            </a:r>
            <a:r>
              <a:rPr lang="en-US" sz="6000" dirty="0"/>
              <a:t> </a:t>
            </a:r>
            <a:r>
              <a:rPr lang="en-US" sz="6000" dirty="0" err="1"/>
              <a:t>ʻAlayya</a:t>
            </a:r>
            <a:endParaRPr lang="en-US" sz="6000" dirty="0"/>
          </a:p>
        </p:txBody>
      </p:sp>
    </p:spTree>
    <p:extLst>
      <p:ext uri="{BB962C8B-B14F-4D97-AF65-F5344CB8AC3E}">
        <p14:creationId xmlns:p14="http://schemas.microsoft.com/office/powerpoint/2010/main" val="1856827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إذا مُــتُّ مَــعَـــكَ، حَــيــيــتُ مَــعَـــكَ .. </a:t>
            </a:r>
            <a:br>
              <a:rPr lang="ar-KW" dirty="0"/>
            </a:br>
            <a:r>
              <a:rPr lang="ar-KW" dirty="0"/>
              <a:t>إذا صَـبِـرتُ، مَـلَـكـتُ مَـعَـكَ .. إلـهـي، مُـخـلِّـصي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If I die with You, I will live with You. If I was patient, </a:t>
            </a:r>
            <a:br>
              <a:rPr lang="en-US" dirty="0"/>
            </a:br>
            <a:r>
              <a:rPr lang="en-US" dirty="0"/>
              <a:t>I will reign with You. My God, My Savior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‛</a:t>
            </a:r>
            <a:r>
              <a:rPr lang="en-US" dirty="0" err="1"/>
              <a:t>Edhā</a:t>
            </a:r>
            <a:r>
              <a:rPr lang="en-US" dirty="0"/>
              <a:t> Muttu </a:t>
            </a:r>
            <a:r>
              <a:rPr lang="en-US" dirty="0" err="1"/>
              <a:t>Maʻaka</a:t>
            </a:r>
            <a:r>
              <a:rPr lang="en-US" dirty="0"/>
              <a:t> .. </a:t>
            </a:r>
            <a:r>
              <a:rPr lang="en-US" dirty="0" err="1"/>
              <a:t>Ḥayītu</a:t>
            </a:r>
            <a:r>
              <a:rPr lang="en-US" dirty="0"/>
              <a:t> </a:t>
            </a:r>
            <a:r>
              <a:rPr lang="en-US" dirty="0" err="1"/>
              <a:t>Maʻaka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Edhā</a:t>
            </a:r>
            <a:r>
              <a:rPr lang="en-US" dirty="0"/>
              <a:t> </a:t>
            </a:r>
            <a:r>
              <a:rPr lang="en-US" dirty="0" err="1"/>
              <a:t>Ṣabertu</a:t>
            </a:r>
            <a:r>
              <a:rPr lang="en-US" dirty="0"/>
              <a:t> .. </a:t>
            </a:r>
            <a:r>
              <a:rPr lang="en-US" dirty="0" err="1"/>
              <a:t>Malaktu</a:t>
            </a:r>
            <a:r>
              <a:rPr lang="en-US" dirty="0"/>
              <a:t> </a:t>
            </a:r>
            <a:r>
              <a:rPr lang="en-US" dirty="0" err="1"/>
              <a:t>Maʻaka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Elāhī</a:t>
            </a:r>
            <a:r>
              <a:rPr lang="en-US" dirty="0"/>
              <a:t> .. </a:t>
            </a:r>
            <a:r>
              <a:rPr lang="en-US" dirty="0" err="1"/>
              <a:t>Mukhalliṣī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0619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KW" sz="5800" dirty="0"/>
              <a:t>فيضُ الأنهارِ لَن يغمُرَني .. لَهيبُ النَّارِ لَن يَحرُقَـني </a:t>
            </a:r>
            <a:br>
              <a:rPr lang="ar-KW" sz="5800" dirty="0"/>
            </a:br>
            <a:r>
              <a:rPr lang="ar-KW" sz="5800" dirty="0"/>
              <a:t>لأنَّــكَ دَعَــوْتَــنـــي </a:t>
            </a:r>
            <a:r>
              <a:rPr lang="ar-KW" sz="5800" dirty="0" err="1"/>
              <a:t>إبـنًـا</a:t>
            </a:r>
            <a:r>
              <a:rPr lang="ar-KW" sz="5800" dirty="0"/>
              <a:t> لَــكَ</a:t>
            </a:r>
            <a:endParaRPr lang="en-US" sz="58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The flooding of the rivers will not overflow me</a:t>
            </a:r>
            <a:br>
              <a:rPr lang="en-US" dirty="0"/>
            </a:br>
            <a:r>
              <a:rPr lang="en-US" dirty="0"/>
              <a:t>The flames of fire will not burn me, for You called me Your son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Fayḍul</a:t>
            </a:r>
            <a:r>
              <a:rPr lang="en-US" dirty="0"/>
              <a:t> ‛</a:t>
            </a:r>
            <a:r>
              <a:rPr lang="en-US" dirty="0" err="1"/>
              <a:t>Anhāri</a:t>
            </a:r>
            <a:r>
              <a:rPr lang="en-US" dirty="0"/>
              <a:t> Lan </a:t>
            </a:r>
            <a:r>
              <a:rPr lang="en-US" dirty="0" err="1"/>
              <a:t>Yaghmuranī</a:t>
            </a:r>
            <a:br>
              <a:rPr lang="en-US" dirty="0"/>
            </a:br>
            <a:r>
              <a:rPr lang="en-US" dirty="0" err="1"/>
              <a:t>Lahību</a:t>
            </a:r>
            <a:r>
              <a:rPr lang="en-US" dirty="0"/>
              <a:t> </a:t>
            </a:r>
            <a:r>
              <a:rPr lang="en-US" dirty="0" err="1"/>
              <a:t>Nnāri</a:t>
            </a:r>
            <a:r>
              <a:rPr lang="en-US" dirty="0"/>
              <a:t> Lan </a:t>
            </a:r>
            <a:r>
              <a:rPr lang="en-US" dirty="0" err="1"/>
              <a:t>Yaḥruqanī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li‛Annaka</a:t>
            </a:r>
            <a:r>
              <a:rPr lang="en-US" dirty="0"/>
              <a:t> </a:t>
            </a:r>
            <a:r>
              <a:rPr lang="en-US" dirty="0" err="1"/>
              <a:t>Daʻawtanī</a:t>
            </a:r>
            <a:r>
              <a:rPr lang="en-US" dirty="0"/>
              <a:t> ‛</a:t>
            </a:r>
            <a:r>
              <a:rPr lang="en-US" dirty="0" err="1"/>
              <a:t>Ebnan</a:t>
            </a:r>
            <a:r>
              <a:rPr lang="en-US" dirty="0"/>
              <a:t> </a:t>
            </a:r>
            <a:r>
              <a:rPr lang="en-US" dirty="0" err="1"/>
              <a:t>Laka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7220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جَــذَبْــتَــنـي، بِــحُــبِّــكَ الـعَـجـيــبِ</a:t>
            </a:r>
            <a:br>
              <a:rPr lang="ar-KW" dirty="0"/>
            </a:br>
            <a:r>
              <a:rPr lang="ar-KW" dirty="0"/>
              <a:t> خـلَّـصـتَـنـي مِــن أهــوالِ اللَّـهـيـبِ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drew me closer with Your wondrous love </a:t>
            </a:r>
            <a:br>
              <a:rPr lang="en-US" dirty="0"/>
            </a:br>
            <a:r>
              <a:rPr lang="en-US" dirty="0"/>
              <a:t>You saved me from the horrors of the flames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Jadhabtanī</a:t>
            </a:r>
            <a:r>
              <a:rPr lang="en-US" dirty="0"/>
              <a:t>, </a:t>
            </a:r>
            <a:r>
              <a:rPr lang="en-US" dirty="0" err="1"/>
              <a:t>biḤubbikal</a:t>
            </a:r>
            <a:r>
              <a:rPr lang="en-US" dirty="0"/>
              <a:t> </a:t>
            </a:r>
            <a:r>
              <a:rPr lang="en-US" dirty="0" err="1"/>
              <a:t>ʻAjībi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Khallaṣtanī</a:t>
            </a:r>
            <a:r>
              <a:rPr lang="en-US" dirty="0"/>
              <a:t> Min ‛</a:t>
            </a:r>
            <a:r>
              <a:rPr lang="en-US" dirty="0" err="1"/>
              <a:t>Ahwāle</a:t>
            </a:r>
            <a:r>
              <a:rPr lang="en-US" dirty="0"/>
              <a:t> </a:t>
            </a:r>
            <a:r>
              <a:rPr lang="en-US" dirty="0" err="1"/>
              <a:t>Llahībi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9910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آتٍ إلـيـك، إلـيـكَ يـا حـبـيـبـي</a:t>
            </a:r>
            <a:br>
              <a:rPr lang="ar-KW" dirty="0"/>
            </a:br>
            <a:r>
              <a:rPr lang="ar-KW" dirty="0"/>
              <a:t> أتـبَـعُــكَ، سَـأحــمِــلُ صـلـيـبـي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come to You, to You my Beloved</a:t>
            </a:r>
            <a:br>
              <a:rPr lang="en-US" dirty="0"/>
            </a:br>
            <a:r>
              <a:rPr lang="en-US" dirty="0"/>
              <a:t>I will follow You, carrying my cross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Ātin</a:t>
            </a:r>
            <a:r>
              <a:rPr lang="en-US" dirty="0"/>
              <a:t> ‛</a:t>
            </a:r>
            <a:r>
              <a:rPr lang="en-US" dirty="0" err="1"/>
              <a:t>Elayk</a:t>
            </a:r>
            <a:r>
              <a:rPr lang="en-US" dirty="0"/>
              <a:t>, ‛</a:t>
            </a:r>
            <a:r>
              <a:rPr lang="en-US" dirty="0" err="1"/>
              <a:t>Elayka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Ḥabībī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Atbaʻuka</a:t>
            </a:r>
            <a:r>
              <a:rPr lang="en-US" dirty="0"/>
              <a:t>, </a:t>
            </a:r>
            <a:r>
              <a:rPr lang="en-US" dirty="0" err="1"/>
              <a:t>sa‛Aḥmilu</a:t>
            </a:r>
            <a:r>
              <a:rPr lang="en-US" dirty="0"/>
              <a:t> </a:t>
            </a:r>
            <a:r>
              <a:rPr lang="en-US" dirty="0" err="1"/>
              <a:t>Ṣalībī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2448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>
            <a:extLst>
              <a:ext uri="{FF2B5EF4-FFF2-40B4-BE49-F238E27FC236}">
                <a16:creationId xmlns:a16="http://schemas.microsoft.com/office/drawing/2014/main" id="{CC36C966-A5B3-2DB2-24A9-3CBA1CD2BF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أتــبَــعُـــكَ، أشــكُـــرُكَ .. </a:t>
            </a:r>
            <a:br>
              <a:rPr lang="ar-KW" dirty="0"/>
            </a:br>
            <a:r>
              <a:rPr lang="ar-KW" dirty="0"/>
              <a:t>مُـكَــرِّسًــا نـفـســي لَــكَ .. طـولَ الأيَّــام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follow You; I thank You, </a:t>
            </a:r>
            <a:br>
              <a:rPr lang="en-US" dirty="0"/>
            </a:br>
            <a:r>
              <a:rPr lang="en-US" dirty="0"/>
              <a:t>devoting myself to You for all days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Atbaʻuka</a:t>
            </a:r>
            <a:r>
              <a:rPr lang="en-US" dirty="0"/>
              <a:t>, ‛</a:t>
            </a:r>
            <a:r>
              <a:rPr lang="en-US" dirty="0" err="1"/>
              <a:t>Ashkuruka</a:t>
            </a:r>
            <a:r>
              <a:rPr lang="en-US" dirty="0"/>
              <a:t>, </a:t>
            </a:r>
            <a:r>
              <a:rPr lang="en-US" dirty="0" err="1"/>
              <a:t>Mukarrisan</a:t>
            </a:r>
            <a:r>
              <a:rPr lang="en-US" dirty="0"/>
              <a:t> </a:t>
            </a:r>
            <a:r>
              <a:rPr lang="en-US" dirty="0" err="1"/>
              <a:t>Nafsī</a:t>
            </a:r>
            <a:r>
              <a:rPr lang="en-US" dirty="0"/>
              <a:t> </a:t>
            </a:r>
            <a:r>
              <a:rPr lang="en-US" dirty="0" err="1"/>
              <a:t>Laka</a:t>
            </a:r>
            <a:r>
              <a:rPr lang="en-US" dirty="0"/>
              <a:t> .. </a:t>
            </a:r>
            <a:r>
              <a:rPr lang="en-US" dirty="0" err="1"/>
              <a:t>Ṭūlal</a:t>
            </a:r>
            <a:r>
              <a:rPr lang="en-US" dirty="0"/>
              <a:t> ‛</a:t>
            </a:r>
            <a:r>
              <a:rPr lang="en-US" dirty="0" err="1"/>
              <a:t>Ayyām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0602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93414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6372</TotalTime>
  <Words>581</Words>
  <Application>Microsoft Office PowerPoint</Application>
  <PresentationFormat>Widescreen</PresentationFormat>
  <Paragraphs>50</Paragraphs>
  <Slides>14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Calibri Light</vt:lpstr>
      <vt:lpstr>Arial</vt:lpstr>
      <vt:lpstr>Times New Roman</vt:lpstr>
      <vt:lpstr>Calibri</vt:lpstr>
      <vt:lpstr>5_Office Theme</vt:lpstr>
      <vt:lpstr>جـــذَبــتَـــنــــــي</vt:lpstr>
      <vt:lpstr>PowerPoint Presentation</vt:lpstr>
      <vt:lpstr>مَــن أنــا لِــتَـدعــونــي إِبــنًـا لَـــكَ تَـفـديـنـي بِـدَمِـكَ، تُـرسِــل لــي روحَـكَ</vt:lpstr>
      <vt:lpstr>جَــذَبْــتَــنـي، بِــحُــبِّــكَ الـعَـجـيــبِ  خـلَّـصـتَـنـي مِــن أهــوالِ اللَّـهـيـبِ</vt:lpstr>
      <vt:lpstr>آتٍ إلـيـك، إلـيـكَ يـا حـبـيـبـي  أتـبَـعُــكَ، سَـأحــمِــلُ صـلـيـبـي</vt:lpstr>
      <vt:lpstr>أتــبَــعُـــكَ، أشــكُـــرُكَ ..  مُـكَــرِّسًــا نـفـســي لَــكَ .. طـولَ الأيَّــام</vt:lpstr>
      <vt:lpstr>سَــيِّــدي، أنــتَ هُـــوَ راعِـــيَّ  إنْ كُــنــتَ مــعــي، فَــمَــن عَـلَـيَّ</vt:lpstr>
      <vt:lpstr>إنْ كُـنــتُ ضعيفًـا، بِـكَ صِـرتُ قَــوِيَّـا  إنْ كُــنــتَ مــعــي، فَــمَــن عَـلَـيَّ</vt:lpstr>
      <vt:lpstr>إذا مُــتُّ مَــعَـــكَ، حَــيــيــتُ مَــعَـــكَ ..  إذا صَـبِـرتُ، مَـلَـكـتُ مَـعَـكَ .. إلـهـي، مُـخـلِّـصي </vt:lpstr>
      <vt:lpstr>فيضُ الأنهارِ لَن يغمُرَني .. لَهيبُ النَّارِ لَن يَحرُقَـني  لأنَّــكَ دَعَــوْتَــنـــي إبـنًـا لَــكَ</vt:lpstr>
      <vt:lpstr>جَــذَبْــتَــنـي، بِــحُــبِّــكَ الـعَـجـيــبِ  خـلَّـصـتَـنـي مِــن أهــوالِ اللَّـهـيـبِ</vt:lpstr>
      <vt:lpstr>آتٍ إلـيـك، إلـيـكَ يـا حـبـيـبـي  أتـبَـعُــكَ، سَـأحــمِــلُ صـلـيـبـي</vt:lpstr>
      <vt:lpstr>أتــبَــعُـــكَ، أشــكُـــرُكَ ..  مُـكَــرِّسًــا نـفـســي لَــكَ .. طـولَ الأيَّــام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Jadhabtanī - جذبتني</dc:title>
  <dc:subject/>
  <dc:creator>Nizart</dc:creator>
  <cp:keywords>Nizar 2004 Yā Fāteḥ Bwāb Ssamā - يا فاتح بواب السما</cp:keywords>
  <cp:lastModifiedBy>Pascale Hage</cp:lastModifiedBy>
  <cp:revision>89</cp:revision>
  <dcterms:created xsi:type="dcterms:W3CDTF">2014-06-01T05:24:09Z</dcterms:created>
  <dcterms:modified xsi:type="dcterms:W3CDTF">2025-04-18T14:51:01Z</dcterms:modified>
  <cp:category/>
</cp:coreProperties>
</file>