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6"/>
  </p:notesMasterIdLst>
  <p:handoutMasterIdLst>
    <p:handoutMasterId r:id="rId17"/>
  </p:handoutMasterIdLst>
  <p:sldIdLst>
    <p:sldId id="350" r:id="rId2"/>
    <p:sldId id="267" r:id="rId3"/>
    <p:sldId id="283" r:id="rId4"/>
    <p:sldId id="268" r:id="rId5"/>
    <p:sldId id="294" r:id="rId6"/>
    <p:sldId id="289" r:id="rId7"/>
    <p:sldId id="295" r:id="rId8"/>
    <p:sldId id="262" r:id="rId9"/>
    <p:sldId id="292" r:id="rId10"/>
    <p:sldId id="356" r:id="rId11"/>
    <p:sldId id="357" r:id="rId12"/>
    <p:sldId id="293" r:id="rId13"/>
    <p:sldId id="353" r:id="rId14"/>
    <p:sldId id="34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725"/>
  </p:normalViewPr>
  <p:slideViewPr>
    <p:cSldViewPr snapToGrid="0" snapToObjects="1">
      <p:cViewPr varScale="1">
        <p:scale>
          <a:sx n="103" d="100"/>
          <a:sy n="103" d="100"/>
        </p:scale>
        <p:origin x="452" y="6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12/03/2026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12/03/2026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ق</a:t>
            </a:r>
            <a:r>
              <a:rPr lang="ar-LB" dirty="0"/>
              <a:t>ــ</a:t>
            </a:r>
            <a:r>
              <a:rPr lang="ar-SA" dirty="0"/>
              <a:t>وِّةْ ال</a:t>
            </a:r>
            <a:r>
              <a:rPr lang="ar-LB" dirty="0"/>
              <a:t>ــ</a:t>
            </a:r>
            <a:r>
              <a:rPr lang="ar-SA" dirty="0"/>
              <a:t>صَ</a:t>
            </a:r>
            <a:r>
              <a:rPr lang="ar-LB" dirty="0"/>
              <a:t>ــ</a:t>
            </a:r>
            <a:r>
              <a:rPr lang="ar-SA" dirty="0"/>
              <a:t>لاه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Power Of Prayer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‘</a:t>
            </a:r>
            <a:r>
              <a:rPr lang="en-US" dirty="0" err="1"/>
              <a:t>Ewwet</a:t>
            </a:r>
            <a:r>
              <a:rPr lang="en-US" dirty="0"/>
              <a:t> </a:t>
            </a:r>
            <a:r>
              <a:rPr lang="en-US" dirty="0" err="1"/>
              <a:t>eṢṣalā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000" dirty="0"/>
              <a:t>Lyrics by: Naim Atef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000" dirty="0" err="1"/>
              <a:t>Kalimāt</a:t>
            </a:r>
            <a:r>
              <a:rPr lang="en-US" sz="3000" dirty="0"/>
              <a:t>: Naim Atef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6943595" cy="640080"/>
          </a:xfrm>
        </p:spPr>
        <p:txBody>
          <a:bodyPr/>
          <a:lstStyle/>
          <a:p>
            <a:r>
              <a:rPr lang="en-US" sz="3000" dirty="0"/>
              <a:t>Music and Arranged by: Spurgeon Beshara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6705600" cy="640080"/>
          </a:xfrm>
        </p:spPr>
        <p:txBody>
          <a:bodyPr/>
          <a:lstStyle/>
          <a:p>
            <a:r>
              <a:rPr lang="en-US" sz="3000" dirty="0" err="1"/>
              <a:t>Talḥīn</a:t>
            </a:r>
            <a:r>
              <a:rPr lang="en-US" sz="3000" dirty="0"/>
              <a:t> </a:t>
            </a:r>
            <a:r>
              <a:rPr lang="en-US" sz="3000" dirty="0" err="1"/>
              <a:t>waTawzī</a:t>
            </a:r>
            <a:r>
              <a:rPr lang="en-US" sz="3000" dirty="0"/>
              <a:t>‘: Spurgeon Beshara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نعيم عاطف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 وتوزيع: سبرجن بشارة 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تَ</a:t>
            </a:r>
            <a:r>
              <a:rPr lang="ar-LB" dirty="0"/>
              <a:t>ــ</a:t>
            </a:r>
            <a:r>
              <a:rPr lang="ar-KW" dirty="0"/>
              <a:t>عْ</a:t>
            </a:r>
            <a:r>
              <a:rPr lang="ar-LB" dirty="0"/>
              <a:t>ــ</a:t>
            </a:r>
            <a:r>
              <a:rPr lang="ar-KW" dirty="0"/>
              <a:t>ب</a:t>
            </a:r>
            <a:r>
              <a:rPr lang="ar-LB" dirty="0"/>
              <a:t>ــ</a:t>
            </a:r>
            <a:r>
              <a:rPr lang="ar-KW" dirty="0"/>
              <a:t>انْ أَن</a:t>
            </a:r>
            <a:r>
              <a:rPr lang="ar-LB" dirty="0"/>
              <a:t>ــ</a:t>
            </a:r>
            <a:r>
              <a:rPr lang="ar-KW" dirty="0"/>
              <a:t>ا وْمَ</a:t>
            </a:r>
            <a:r>
              <a:rPr lang="ar-LB" dirty="0"/>
              <a:t>ــ</a:t>
            </a:r>
            <a:r>
              <a:rPr lang="ar-KW" dirty="0"/>
              <a:t>ك</a:t>
            </a:r>
            <a:r>
              <a:rPr lang="ar-LB" dirty="0"/>
              <a:t>ــ</a:t>
            </a:r>
            <a:r>
              <a:rPr lang="ar-KW" dirty="0"/>
              <a:t>س</a:t>
            </a:r>
            <a:r>
              <a:rPr lang="ar-LB" dirty="0"/>
              <a:t>ــ</a:t>
            </a:r>
            <a:r>
              <a:rPr lang="ar-KW" dirty="0"/>
              <a:t>ورْ</a:t>
            </a:r>
            <a:br>
              <a:rPr lang="en-US" dirty="0"/>
            </a:br>
            <a:r>
              <a:rPr lang="ar-KW" dirty="0"/>
              <a:t>وِانْ</a:t>
            </a:r>
            <a:r>
              <a:rPr lang="ar-LB" dirty="0"/>
              <a:t>ــ</a:t>
            </a:r>
            <a:r>
              <a:rPr lang="ar-KW" dirty="0"/>
              <a:t>تَ ال</a:t>
            </a:r>
            <a:r>
              <a:rPr lang="ar-LB" dirty="0"/>
              <a:t>ــ</a:t>
            </a:r>
            <a:r>
              <a:rPr lang="ar-KW" dirty="0"/>
              <a:t>شِ</a:t>
            </a:r>
            <a:r>
              <a:rPr lang="ar-LB" dirty="0"/>
              <a:t>ــ</a:t>
            </a:r>
            <a:r>
              <a:rPr lang="ar-KW" dirty="0"/>
              <a:t>فَ</a:t>
            </a:r>
            <a:r>
              <a:rPr lang="ar-LB" dirty="0"/>
              <a:t>ــ</a:t>
            </a:r>
            <a:r>
              <a:rPr lang="ar-KW" dirty="0"/>
              <a:t>ا فِ</a:t>
            </a:r>
            <a:r>
              <a:rPr lang="ar-LB" dirty="0"/>
              <a:t>ـ</a:t>
            </a:r>
            <a:r>
              <a:rPr lang="ar-KW" dirty="0"/>
              <a:t>ي إي</a:t>
            </a:r>
            <a:r>
              <a:rPr lang="ar-LB" dirty="0"/>
              <a:t>ـ</a:t>
            </a:r>
            <a:r>
              <a:rPr lang="ar-KW" dirty="0"/>
              <a:t>دي</a:t>
            </a:r>
            <a:r>
              <a:rPr lang="ar-LB" dirty="0"/>
              <a:t>ـ</a:t>
            </a:r>
            <a:r>
              <a:rPr lang="ar-KW" dirty="0"/>
              <a:t>كْ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tired and broken</a:t>
            </a:r>
          </a:p>
          <a:p>
            <a:r>
              <a:rPr lang="en-US" dirty="0"/>
              <a:t>My healing is in Your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Ta`bān</a:t>
            </a:r>
            <a:r>
              <a:rPr lang="en-US" dirty="0"/>
              <a:t> ‘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wMaksūr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Winta </a:t>
            </a:r>
            <a:r>
              <a:rPr lang="en-US" dirty="0" err="1"/>
              <a:t>Shifā</a:t>
            </a:r>
            <a:r>
              <a:rPr lang="en-US" dirty="0"/>
              <a:t> </a:t>
            </a:r>
            <a:r>
              <a:rPr lang="en-US" dirty="0" err="1"/>
              <a:t>fi’Idēk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هْ</a:t>
            </a:r>
            <a:r>
              <a:rPr lang="ar-LB" dirty="0"/>
              <a:t>ـ</a:t>
            </a:r>
            <a:r>
              <a:rPr lang="ar-KW" dirty="0"/>
              <a:t>مُ</a:t>
            </a:r>
            <a:r>
              <a:rPr lang="ar-LB" dirty="0"/>
              <a:t>ـ</a:t>
            </a:r>
            <a:r>
              <a:rPr lang="ar-KW" dirty="0"/>
              <a:t>ومْ أَن</a:t>
            </a:r>
            <a:r>
              <a:rPr lang="ar-LB" dirty="0"/>
              <a:t>ـ</a:t>
            </a:r>
            <a:r>
              <a:rPr lang="ar-KW" dirty="0"/>
              <a:t>ا وِبَ</a:t>
            </a:r>
            <a:r>
              <a:rPr lang="ar-LB" dirty="0"/>
              <a:t>ـ</a:t>
            </a:r>
            <a:r>
              <a:rPr lang="ar-KW" dirty="0"/>
              <a:t>ـرمِ</a:t>
            </a:r>
            <a:r>
              <a:rPr lang="ar-LB" dirty="0"/>
              <a:t>ـ</a:t>
            </a:r>
            <a:r>
              <a:rPr lang="ar-KW" dirty="0"/>
              <a:t>ي</a:t>
            </a:r>
            <a:br>
              <a:rPr lang="en-US" dirty="0"/>
            </a:b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لّ ه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وم</a:t>
            </a:r>
            <a:r>
              <a:rPr lang="ar-LB" dirty="0"/>
              <a:t>ـ</a:t>
            </a:r>
            <a:r>
              <a:rPr lang="ar-KW" dirty="0"/>
              <a:t>ي ع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ك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am worried and casting</a:t>
            </a:r>
          </a:p>
          <a:p>
            <a:r>
              <a:rPr lang="en-US" dirty="0"/>
              <a:t>All my worries upon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Mahmūm</a:t>
            </a:r>
            <a:r>
              <a:rPr lang="en-US" dirty="0"/>
              <a:t> ‘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wBarmī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Kull </a:t>
            </a:r>
            <a:r>
              <a:rPr lang="en-US" dirty="0" err="1"/>
              <a:t>Hmūmī</a:t>
            </a:r>
            <a:r>
              <a:rPr lang="en-US" dirty="0"/>
              <a:t> `</a:t>
            </a:r>
            <a:r>
              <a:rPr lang="en-US" dirty="0" err="1"/>
              <a:t>Alēk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اجْ أَن</a:t>
            </a:r>
            <a:r>
              <a:rPr lang="ar-LB" dirty="0"/>
              <a:t>ـ</a:t>
            </a:r>
            <a:r>
              <a:rPr lang="ar-KW" dirty="0"/>
              <a:t>ا وْعَ</a:t>
            </a:r>
            <a:r>
              <a:rPr lang="ar-LB" dirty="0"/>
              <a:t>ـ</a:t>
            </a:r>
            <a:r>
              <a:rPr lang="ar-KW" dirty="0"/>
              <a:t>شْ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انْ</a:t>
            </a:r>
            <a:br>
              <a:rPr lang="en-US" dirty="0"/>
            </a:br>
            <a:r>
              <a:rPr lang="ar-KW" dirty="0"/>
              <a:t>أَلْ</a:t>
            </a:r>
            <a:r>
              <a:rPr lang="ar-LB" dirty="0"/>
              <a:t>ـ</a:t>
            </a:r>
            <a:r>
              <a:rPr lang="ar-KW" dirty="0"/>
              <a:t>ق</a:t>
            </a:r>
            <a:r>
              <a:rPr lang="ar-LB" dirty="0"/>
              <a:t>ـ</a:t>
            </a:r>
            <a:r>
              <a:rPr lang="ar-KW" dirty="0"/>
              <a:t>ى احْ</a:t>
            </a:r>
            <a:r>
              <a:rPr lang="ar-LB" dirty="0"/>
              <a:t>ـ</a:t>
            </a:r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اجِ</a:t>
            </a:r>
            <a:r>
              <a:rPr lang="ar-LB" dirty="0"/>
              <a:t>ـ</a:t>
            </a:r>
            <a:r>
              <a:rPr lang="ar-KW" dirty="0"/>
              <a:t>ي فِ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كْ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in desperate and hopeful</a:t>
            </a:r>
          </a:p>
          <a:p>
            <a:r>
              <a:rPr lang="en-US" dirty="0"/>
              <a:t>To find that only You is what I need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Meḥtāg</a:t>
            </a:r>
            <a:r>
              <a:rPr lang="en-US" dirty="0"/>
              <a:t> ‘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w`Ashmān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Al’ā</a:t>
            </a:r>
            <a:r>
              <a:rPr lang="en-US" dirty="0"/>
              <a:t> </a:t>
            </a:r>
            <a:r>
              <a:rPr lang="en-US" dirty="0" err="1"/>
              <a:t>Ḥtiyāgī</a:t>
            </a:r>
            <a:r>
              <a:rPr lang="en-US" dirty="0"/>
              <a:t> </a:t>
            </a:r>
            <a:r>
              <a:rPr lang="en-US" dirty="0" err="1"/>
              <a:t>Fīk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وْفِ</a:t>
            </a:r>
            <a:r>
              <a:rPr lang="ar-LB" dirty="0"/>
              <a:t>ـ</a:t>
            </a:r>
            <a:r>
              <a:rPr lang="ar-KW" dirty="0"/>
              <a:t>ي احْ</a:t>
            </a:r>
            <a:r>
              <a:rPr lang="ar-LB" dirty="0"/>
              <a:t>ـ</a:t>
            </a:r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اجِ</a:t>
            </a:r>
            <a:r>
              <a:rPr lang="ar-LB" dirty="0"/>
              <a:t>ـ</a:t>
            </a:r>
            <a:r>
              <a:rPr lang="ar-KW" dirty="0"/>
              <a:t>ي وْضُ</a:t>
            </a:r>
            <a:r>
              <a:rPr lang="ar-LB" dirty="0"/>
              <a:t>ـ</a:t>
            </a:r>
            <a:r>
              <a:rPr lang="ar-KW" dirty="0"/>
              <a:t>عْ</a:t>
            </a:r>
            <a:r>
              <a:rPr lang="ar-LB" dirty="0"/>
              <a:t>ـ</a:t>
            </a:r>
            <a:r>
              <a:rPr lang="ar-KW" dirty="0"/>
              <a:t>فِ</a:t>
            </a:r>
            <a:r>
              <a:rPr lang="ar-LB" dirty="0"/>
              <a:t>ـ</a:t>
            </a:r>
            <a:r>
              <a:rPr lang="ar-KW" dirty="0"/>
              <a:t>ي</a:t>
            </a:r>
            <a:br>
              <a:rPr lang="en-US" dirty="0"/>
            </a:br>
            <a:r>
              <a:rPr lang="ar-KW" dirty="0"/>
              <a:t>بَ</a:t>
            </a:r>
            <a:r>
              <a:rPr lang="ar-LB" dirty="0"/>
              <a:t>ــ</a:t>
            </a:r>
            <a:r>
              <a:rPr lang="ar-KW" dirty="0"/>
              <a:t>رْفَ</a:t>
            </a:r>
            <a:r>
              <a:rPr lang="ar-LB" dirty="0"/>
              <a:t>ــ</a:t>
            </a:r>
            <a:r>
              <a:rPr lang="ar-KW" dirty="0"/>
              <a:t>عْ صَ</a:t>
            </a:r>
            <a:r>
              <a:rPr lang="ar-LB" dirty="0"/>
              <a:t>ــ</a:t>
            </a:r>
            <a:r>
              <a:rPr lang="ar-KW" dirty="0"/>
              <a:t>لاتِ</a:t>
            </a:r>
            <a:r>
              <a:rPr lang="ar-LB" dirty="0"/>
              <a:t>ــ</a:t>
            </a:r>
            <a:r>
              <a:rPr lang="ar-KW" dirty="0"/>
              <a:t>ي لِ</a:t>
            </a:r>
            <a:r>
              <a:rPr lang="ar-LB" dirty="0"/>
              <a:t>ـــ</a:t>
            </a:r>
            <a:r>
              <a:rPr lang="ar-KW" dirty="0"/>
              <a:t>ي</a:t>
            </a:r>
            <a:r>
              <a:rPr lang="ar-LB" dirty="0"/>
              <a:t>ـــ</a:t>
            </a:r>
            <a:r>
              <a:rPr lang="ar-KW" dirty="0"/>
              <a:t>كْ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through my need and weakness</a:t>
            </a:r>
          </a:p>
          <a:p>
            <a:r>
              <a:rPr lang="en-US" dirty="0"/>
              <a:t>I lift my prayers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wfiḤtiyāgī</a:t>
            </a:r>
            <a:r>
              <a:rPr lang="en-US" dirty="0"/>
              <a:t> </a:t>
            </a:r>
            <a:r>
              <a:rPr lang="en-US" dirty="0" err="1"/>
              <a:t>wḌo`fī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Barfa</a:t>
            </a:r>
            <a:r>
              <a:rPr lang="en-US" dirty="0"/>
              <a:t>` </a:t>
            </a:r>
            <a:r>
              <a:rPr lang="en-US" dirty="0" err="1"/>
              <a:t>Ṣalātī</a:t>
            </a:r>
            <a:r>
              <a:rPr lang="en-US" dirty="0"/>
              <a:t> </a:t>
            </a:r>
            <a:r>
              <a:rPr lang="en-US" dirty="0" err="1"/>
              <a:t>Līk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وَان</a:t>
            </a:r>
            <a:r>
              <a:rPr lang="ar-LB" dirty="0"/>
              <a:t>ــ</a:t>
            </a:r>
            <a:r>
              <a:rPr lang="ar-KW" dirty="0"/>
              <a:t>ا بَ</a:t>
            </a:r>
            <a:r>
              <a:rPr lang="ar-LB" dirty="0"/>
              <a:t>ــ</a:t>
            </a:r>
            <a:r>
              <a:rPr lang="ar-KW" dirty="0"/>
              <a:t>صَ</a:t>
            </a:r>
            <a:r>
              <a:rPr lang="ar-LB" dirty="0"/>
              <a:t>ـ</a:t>
            </a:r>
            <a:r>
              <a:rPr lang="ar-KW" dirty="0"/>
              <a:t>لِّ</a:t>
            </a:r>
            <a:r>
              <a:rPr lang="ar-LB" dirty="0"/>
              <a:t>ــ</a:t>
            </a:r>
            <a:r>
              <a:rPr lang="ar-KW" dirty="0"/>
              <a:t>ي وْواقِ</a:t>
            </a:r>
            <a:r>
              <a:rPr lang="ar-LB" dirty="0"/>
              <a:t>ـ</a:t>
            </a:r>
            <a:r>
              <a:rPr lang="ar-KW" dirty="0"/>
              <a:t>فْ</a:t>
            </a:r>
            <a:br>
              <a:rPr lang="en-US" dirty="0"/>
            </a:br>
            <a:r>
              <a:rPr lang="ar-KW" dirty="0"/>
              <a:t>عَ ال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ابْ وِمِ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نِّ</a:t>
            </a:r>
            <a:r>
              <a:rPr lang="ar-LB" dirty="0"/>
              <a:t>ــ</a:t>
            </a:r>
            <a:r>
              <a:rPr lang="ar-KW" dirty="0"/>
              <a:t>ي</a:t>
            </a:r>
            <a:r>
              <a:rPr lang="ar-LB" dirty="0"/>
              <a:t>ــ</a:t>
            </a:r>
            <a:r>
              <a:rPr lang="ar-KW" dirty="0"/>
              <a:t>كْ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as I pray, </a:t>
            </a:r>
          </a:p>
          <a:p>
            <a:r>
              <a:rPr lang="en-US" dirty="0"/>
              <a:t>I stand at the door waiting for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Baṣallī</a:t>
            </a:r>
            <a:r>
              <a:rPr lang="en-US" dirty="0"/>
              <a:t> </a:t>
            </a:r>
            <a:r>
              <a:rPr lang="en-US" dirty="0" err="1"/>
              <a:t>wWā’if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`</a:t>
            </a:r>
            <a:r>
              <a:rPr lang="en-US" dirty="0" err="1"/>
              <a:t>alBāb</a:t>
            </a:r>
            <a:r>
              <a:rPr lang="en-US" dirty="0"/>
              <a:t> </a:t>
            </a:r>
            <a:r>
              <a:rPr lang="en-US" dirty="0" err="1"/>
              <a:t>weMestannīk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 سَ</a:t>
            </a:r>
            <a:r>
              <a:rPr lang="ar-LB" dirty="0"/>
              <a:t>ـ</a:t>
            </a:r>
            <a:r>
              <a:rPr lang="ar-KW" dirty="0"/>
              <a:t>امِ</a:t>
            </a:r>
            <a:r>
              <a:rPr lang="ar-LB" dirty="0"/>
              <a:t>ـ</a:t>
            </a:r>
            <a:r>
              <a:rPr lang="ar-KW" dirty="0"/>
              <a:t>ع ال</a:t>
            </a:r>
            <a:r>
              <a:rPr lang="ar-LB" dirty="0"/>
              <a:t>ـ</a:t>
            </a:r>
            <a:r>
              <a:rPr lang="ar-KW" dirty="0"/>
              <a:t>صَ</a:t>
            </a:r>
            <a:r>
              <a:rPr lang="ar-LB" dirty="0"/>
              <a:t>ـ</a:t>
            </a:r>
            <a:r>
              <a:rPr lang="ar-KW" dirty="0"/>
              <a:t>لاه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You, who can hear my prayers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Sāmi`e</a:t>
            </a:r>
            <a:r>
              <a:rPr lang="en-US" dirty="0"/>
              <a:t> </a:t>
            </a:r>
            <a:r>
              <a:rPr lang="en-US" dirty="0" err="1"/>
              <a:t>Ṣṣalā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0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وِعَ</a:t>
            </a:r>
            <a:r>
              <a:rPr lang="ar-LB" dirty="0"/>
              <a:t>ـ</a:t>
            </a:r>
            <a:r>
              <a:rPr lang="ar-SA" dirty="0"/>
              <a:t>ش</a:t>
            </a:r>
            <a:r>
              <a:rPr lang="ar-LB" dirty="0"/>
              <a:t>ـ</a:t>
            </a:r>
            <a:r>
              <a:rPr lang="ar-SA" dirty="0"/>
              <a:t>انْ إِنْ</a:t>
            </a:r>
            <a:r>
              <a:rPr lang="ar-LB" dirty="0"/>
              <a:t>ـ</a:t>
            </a:r>
            <a:r>
              <a:rPr lang="ar-SA" dirty="0"/>
              <a:t>تَ الإلَ</a:t>
            </a:r>
            <a:r>
              <a:rPr lang="ar-LB" dirty="0"/>
              <a:t>ــ</a:t>
            </a:r>
            <a:r>
              <a:rPr lang="ar-SA" dirty="0"/>
              <a:t>هْ</a:t>
            </a:r>
            <a:br>
              <a:rPr lang="en-US" dirty="0"/>
            </a:br>
            <a:r>
              <a:rPr lang="ar-SA" dirty="0"/>
              <a:t>إِل</a:t>
            </a:r>
            <a:r>
              <a:rPr lang="ar-LB" dirty="0"/>
              <a:t>ـ</a:t>
            </a:r>
            <a:r>
              <a:rPr lang="ar-SA" dirty="0"/>
              <a:t>لِّ</a:t>
            </a:r>
            <a:r>
              <a:rPr lang="ar-LB" dirty="0"/>
              <a:t>ـ</a:t>
            </a:r>
            <a:r>
              <a:rPr lang="ar-SA" dirty="0"/>
              <a:t>ي مَ</a:t>
            </a:r>
            <a:r>
              <a:rPr lang="ar-LB" dirty="0"/>
              <a:t>ـ</a:t>
            </a:r>
            <a:r>
              <a:rPr lang="ar-SA" dirty="0"/>
              <a:t>الْ</a:t>
            </a:r>
            <a:r>
              <a:rPr lang="ar-LB" dirty="0"/>
              <a:t>ـ</a:t>
            </a:r>
            <a:r>
              <a:rPr lang="ar-SA" dirty="0"/>
              <a:t>ن</a:t>
            </a:r>
            <a:r>
              <a:rPr lang="ar-LB" dirty="0"/>
              <a:t>ـ</a:t>
            </a:r>
            <a:r>
              <a:rPr lang="ar-SA" dirty="0"/>
              <a:t>اشْ سِ</a:t>
            </a:r>
            <a:r>
              <a:rPr lang="ar-LB" dirty="0"/>
              <a:t>ـ</a:t>
            </a:r>
            <a:r>
              <a:rPr lang="ar-SA" dirty="0"/>
              <a:t>واهْ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9041C1-9522-4F72-9BB2-D3358BAEAD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Because You are the one and only God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18795-A77F-4406-8C37-DB366E3781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w`Ashān</a:t>
            </a:r>
            <a:r>
              <a:rPr lang="en-US" dirty="0"/>
              <a:t> ‘</a:t>
            </a:r>
            <a:r>
              <a:rPr lang="en-US" dirty="0" err="1"/>
              <a:t>IntaL</a:t>
            </a:r>
            <a:r>
              <a:rPr lang="en-US" dirty="0"/>
              <a:t> ’</a:t>
            </a:r>
            <a:r>
              <a:rPr lang="en-US" dirty="0" err="1"/>
              <a:t>Ilāh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Malnāsh</a:t>
            </a:r>
            <a:r>
              <a:rPr lang="en-US" dirty="0"/>
              <a:t> </a:t>
            </a:r>
            <a:r>
              <a:rPr lang="en-US" dirty="0" err="1"/>
              <a:t>Siwāh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80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إي</a:t>
            </a:r>
            <a:r>
              <a:rPr lang="ar-LB" dirty="0"/>
              <a:t>ـ</a:t>
            </a:r>
            <a:r>
              <a:rPr lang="ar-SA" dirty="0"/>
              <a:t>مَ</a:t>
            </a:r>
            <a:r>
              <a:rPr lang="ar-LB" dirty="0"/>
              <a:t>ـ</a:t>
            </a:r>
            <a:r>
              <a:rPr lang="ar-SA" dirty="0"/>
              <a:t>انَّا فِ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كْ وِفْـ قُ</a:t>
            </a:r>
            <a:r>
              <a:rPr lang="ar-LB" dirty="0"/>
              <a:t>ـ</a:t>
            </a:r>
            <a:r>
              <a:rPr lang="ar-SA" dirty="0"/>
              <a:t>دْرِتَ</a:t>
            </a:r>
            <a:r>
              <a:rPr lang="ar-LB" dirty="0"/>
              <a:t>ـ</a:t>
            </a:r>
            <a:r>
              <a:rPr lang="ar-SA" dirty="0"/>
              <a:t>كْ</a:t>
            </a:r>
            <a:br>
              <a:rPr lang="en-US" dirty="0"/>
            </a:br>
            <a:r>
              <a:rPr lang="ar-SA" dirty="0"/>
              <a:t>بِ</a:t>
            </a:r>
            <a:r>
              <a:rPr lang="ar-LB" dirty="0"/>
              <a:t>ــ</a:t>
            </a:r>
            <a:r>
              <a:rPr lang="ar-SA" dirty="0"/>
              <a:t>يِ</a:t>
            </a:r>
            <a:r>
              <a:rPr lang="ar-LB" dirty="0"/>
              <a:t>ــ</a:t>
            </a:r>
            <a:r>
              <a:rPr lang="ar-SA" dirty="0"/>
              <a:t>مْ</a:t>
            </a:r>
            <a:r>
              <a:rPr lang="ar-LB" dirty="0"/>
              <a:t>ــ</a:t>
            </a:r>
            <a:r>
              <a:rPr lang="ar-SA" dirty="0"/>
              <a:t>نَ</a:t>
            </a:r>
            <a:r>
              <a:rPr lang="ar-LB" dirty="0"/>
              <a:t>ــ</a:t>
            </a:r>
            <a:r>
              <a:rPr lang="ar-SA" dirty="0"/>
              <a:t>حْ</a:t>
            </a:r>
            <a:r>
              <a:rPr lang="ar-LB" dirty="0"/>
              <a:t>ــ</a:t>
            </a:r>
            <a:r>
              <a:rPr lang="ar-SA" dirty="0"/>
              <a:t>ن</a:t>
            </a:r>
            <a:r>
              <a:rPr lang="ar-LB" dirty="0"/>
              <a:t>ـ</a:t>
            </a:r>
            <a:r>
              <a:rPr lang="ar-SA" dirty="0"/>
              <a:t>ا ال</a:t>
            </a:r>
            <a:r>
              <a:rPr lang="ar-LB" dirty="0"/>
              <a:t>ـ</a:t>
            </a:r>
            <a:r>
              <a:rPr lang="ar-SA" dirty="0"/>
              <a:t>حَ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اه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F72BCCE-E01E-43AE-9678-4585798878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Our faith in You and in Your power</a:t>
            </a:r>
          </a:p>
          <a:p>
            <a:r>
              <a:rPr lang="en-US" dirty="0"/>
              <a:t>Grant us life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EF20B9-848B-489C-A567-E4E483C645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Īmannā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wif’Odritak</a:t>
            </a:r>
            <a:endParaRPr lang="en-US" dirty="0"/>
          </a:p>
          <a:p>
            <a:r>
              <a:rPr lang="en-US" dirty="0" err="1"/>
              <a:t>biYimnaḥnāL</a:t>
            </a:r>
            <a:r>
              <a:rPr lang="en-US" dirty="0"/>
              <a:t> </a:t>
            </a:r>
            <a:r>
              <a:rPr lang="en-US" dirty="0" err="1"/>
              <a:t>Ḥayā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41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83253-03BA-9203-6860-059FA147B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85CF4-911C-6AAE-276A-BA854664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وِعَ</a:t>
            </a:r>
            <a:r>
              <a:rPr lang="ar-LB" dirty="0"/>
              <a:t>ـ</a:t>
            </a:r>
            <a:r>
              <a:rPr lang="ar-SA" dirty="0"/>
              <a:t>ش</a:t>
            </a:r>
            <a:r>
              <a:rPr lang="ar-LB" dirty="0"/>
              <a:t>ـ</a:t>
            </a:r>
            <a:r>
              <a:rPr lang="ar-SA" dirty="0"/>
              <a:t>انْ إِنْ</a:t>
            </a:r>
            <a:r>
              <a:rPr lang="ar-LB" dirty="0"/>
              <a:t>ـ</a:t>
            </a:r>
            <a:r>
              <a:rPr lang="ar-SA" dirty="0"/>
              <a:t>تَ الإلَ</a:t>
            </a:r>
            <a:r>
              <a:rPr lang="ar-LB" dirty="0"/>
              <a:t>ــ</a:t>
            </a:r>
            <a:r>
              <a:rPr lang="ar-SA" dirty="0"/>
              <a:t>هْ</a:t>
            </a:r>
            <a:br>
              <a:rPr lang="en-US" dirty="0"/>
            </a:br>
            <a:r>
              <a:rPr lang="ar-SA" dirty="0"/>
              <a:t>إِل</a:t>
            </a:r>
            <a:r>
              <a:rPr lang="ar-LB" dirty="0"/>
              <a:t>ـ</a:t>
            </a:r>
            <a:r>
              <a:rPr lang="ar-SA" dirty="0"/>
              <a:t>لِّ</a:t>
            </a:r>
            <a:r>
              <a:rPr lang="ar-LB" dirty="0"/>
              <a:t>ـ</a:t>
            </a:r>
            <a:r>
              <a:rPr lang="ar-SA" dirty="0"/>
              <a:t>ي مَ</a:t>
            </a:r>
            <a:r>
              <a:rPr lang="ar-LB" dirty="0"/>
              <a:t>ـ</a:t>
            </a:r>
            <a:r>
              <a:rPr lang="ar-SA" dirty="0"/>
              <a:t>الْ</a:t>
            </a:r>
            <a:r>
              <a:rPr lang="ar-LB" dirty="0"/>
              <a:t>ـ</a:t>
            </a:r>
            <a:r>
              <a:rPr lang="ar-SA" dirty="0"/>
              <a:t>ن</a:t>
            </a:r>
            <a:r>
              <a:rPr lang="ar-LB" dirty="0"/>
              <a:t>ـ</a:t>
            </a:r>
            <a:r>
              <a:rPr lang="ar-SA" dirty="0"/>
              <a:t>اشْ سِ</a:t>
            </a:r>
            <a:r>
              <a:rPr lang="ar-LB" dirty="0"/>
              <a:t>ـ</a:t>
            </a:r>
            <a:r>
              <a:rPr lang="ar-SA" dirty="0"/>
              <a:t>واهْ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A4D630B-651F-012C-FC22-D214AA7EC1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Because You are the one and only God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72F9E9-401F-465D-95F4-A20EC856B2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w`Ashān</a:t>
            </a:r>
            <a:r>
              <a:rPr lang="en-US" dirty="0"/>
              <a:t> ‘</a:t>
            </a:r>
            <a:r>
              <a:rPr lang="en-US" dirty="0" err="1"/>
              <a:t>IntaL</a:t>
            </a:r>
            <a:r>
              <a:rPr lang="en-US" dirty="0"/>
              <a:t> ’</a:t>
            </a:r>
            <a:r>
              <a:rPr lang="en-US" dirty="0" err="1"/>
              <a:t>Ilāh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Malnāsh</a:t>
            </a:r>
            <a:r>
              <a:rPr lang="en-US" dirty="0"/>
              <a:t> </a:t>
            </a:r>
            <a:r>
              <a:rPr lang="en-US" dirty="0" err="1"/>
              <a:t>Siwāh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21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9EAA3-942F-0518-855D-001B90F7A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BE2B1-4801-B96E-A768-61F17EEE5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إي</a:t>
            </a:r>
            <a:r>
              <a:rPr lang="ar-LB" dirty="0"/>
              <a:t>ـ</a:t>
            </a:r>
            <a:r>
              <a:rPr lang="ar-SA" dirty="0"/>
              <a:t>مَ</a:t>
            </a:r>
            <a:r>
              <a:rPr lang="ar-LB" dirty="0"/>
              <a:t>ـ</a:t>
            </a:r>
            <a:r>
              <a:rPr lang="ar-SA" dirty="0"/>
              <a:t>انَّا فِ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كْ وِفْـ قُ</a:t>
            </a:r>
            <a:r>
              <a:rPr lang="ar-LB" dirty="0"/>
              <a:t>ـ</a:t>
            </a:r>
            <a:r>
              <a:rPr lang="ar-SA" dirty="0"/>
              <a:t>دْرِتَ</a:t>
            </a:r>
            <a:r>
              <a:rPr lang="ar-LB" dirty="0"/>
              <a:t>ـ</a:t>
            </a:r>
            <a:r>
              <a:rPr lang="ar-SA" dirty="0"/>
              <a:t>كْ</a:t>
            </a:r>
            <a:br>
              <a:rPr lang="en-US" dirty="0"/>
            </a:br>
            <a:r>
              <a:rPr lang="ar-SA" dirty="0"/>
              <a:t>بِ</a:t>
            </a:r>
            <a:r>
              <a:rPr lang="ar-LB" dirty="0"/>
              <a:t>ــ</a:t>
            </a:r>
            <a:r>
              <a:rPr lang="ar-SA" dirty="0"/>
              <a:t>يِ</a:t>
            </a:r>
            <a:r>
              <a:rPr lang="ar-LB" dirty="0"/>
              <a:t>ــ</a:t>
            </a:r>
            <a:r>
              <a:rPr lang="ar-SA" dirty="0"/>
              <a:t>مْ</a:t>
            </a:r>
            <a:r>
              <a:rPr lang="ar-LB" dirty="0"/>
              <a:t>ــ</a:t>
            </a:r>
            <a:r>
              <a:rPr lang="ar-SA" dirty="0"/>
              <a:t>نَ</a:t>
            </a:r>
            <a:r>
              <a:rPr lang="ar-LB" dirty="0"/>
              <a:t>ــ</a:t>
            </a:r>
            <a:r>
              <a:rPr lang="ar-SA" dirty="0"/>
              <a:t>حْ</a:t>
            </a:r>
            <a:r>
              <a:rPr lang="ar-LB" dirty="0"/>
              <a:t>ــ</a:t>
            </a:r>
            <a:r>
              <a:rPr lang="ar-SA" dirty="0"/>
              <a:t>ن</a:t>
            </a:r>
            <a:r>
              <a:rPr lang="ar-LB" dirty="0"/>
              <a:t>ـ</a:t>
            </a:r>
            <a:r>
              <a:rPr lang="ar-SA" dirty="0"/>
              <a:t>ا ال</a:t>
            </a:r>
            <a:r>
              <a:rPr lang="ar-LB" dirty="0"/>
              <a:t>ـ</a:t>
            </a:r>
            <a:r>
              <a:rPr lang="ar-SA" dirty="0"/>
              <a:t>حَ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اه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6F1F40-18ED-2A81-72BB-F2147C8A72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Our faith in You and in Your power</a:t>
            </a:r>
          </a:p>
          <a:p>
            <a:r>
              <a:rPr lang="en-US" dirty="0"/>
              <a:t>Grant us life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2F93FA-5B95-2242-CCE1-92A9051E67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Īmannā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wif’Odritak</a:t>
            </a:r>
            <a:endParaRPr lang="en-US" dirty="0"/>
          </a:p>
          <a:p>
            <a:r>
              <a:rPr lang="en-US" dirty="0" err="1"/>
              <a:t>biYimnaḥnāL</a:t>
            </a:r>
            <a:r>
              <a:rPr lang="en-US" dirty="0"/>
              <a:t> </a:t>
            </a:r>
            <a:r>
              <a:rPr lang="en-US" dirty="0" err="1"/>
              <a:t>Ḥayā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473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وِيْ</a:t>
            </a:r>
            <a:r>
              <a:rPr lang="ar-LB" dirty="0"/>
              <a:t>ــ</a:t>
            </a:r>
            <a:r>
              <a:rPr lang="ar-KW" dirty="0"/>
              <a:t>أَكِّ</a:t>
            </a:r>
            <a:r>
              <a:rPr lang="ar-LB" dirty="0"/>
              <a:t>ــ</a:t>
            </a:r>
            <a:r>
              <a:rPr lang="ar-KW" dirty="0"/>
              <a:t>دْ الرج</a:t>
            </a:r>
            <a:r>
              <a:rPr lang="ar-LB" dirty="0"/>
              <a:t>ــ</a:t>
            </a:r>
            <a:r>
              <a:rPr lang="ar-KW" dirty="0"/>
              <a:t>اء</a:t>
            </a:r>
            <a:br>
              <a:rPr lang="en-US" dirty="0"/>
            </a:br>
            <a:r>
              <a:rPr lang="ar-KW" dirty="0"/>
              <a:t>وِدِي ق</a:t>
            </a:r>
            <a:r>
              <a:rPr lang="ar-LB" dirty="0"/>
              <a:t>ـ</a:t>
            </a:r>
            <a:r>
              <a:rPr lang="ar-KW" dirty="0"/>
              <a:t>وِّةْ الصَلاه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strengthen our hope</a:t>
            </a:r>
          </a:p>
          <a:p>
            <a:r>
              <a:rPr lang="en-US" dirty="0"/>
              <a:t>And this is what prayer is all about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wY’akkide</a:t>
            </a:r>
            <a:r>
              <a:rPr lang="en-US" dirty="0"/>
              <a:t> </a:t>
            </a:r>
            <a:r>
              <a:rPr lang="en-US" dirty="0" err="1"/>
              <a:t>Rragā</a:t>
            </a:r>
            <a:r>
              <a:rPr lang="en-US" dirty="0"/>
              <a:t>’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Wdi’Ewwite</a:t>
            </a:r>
            <a:r>
              <a:rPr lang="en-US" dirty="0"/>
              <a:t> </a:t>
            </a:r>
            <a:r>
              <a:rPr lang="en-US" dirty="0" err="1"/>
              <a:t>Ṣṣalā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06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2337B-C5AE-8D0F-8958-038CA2B0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9D546-70D5-F799-1D85-453C33B2E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</a:t>
            </a:r>
            <a:r>
              <a:rPr lang="ar-LB" dirty="0"/>
              <a:t>ــ</a:t>
            </a:r>
            <a:r>
              <a:rPr lang="ar-KW" dirty="0"/>
              <a:t>وِّةْ ال</a:t>
            </a:r>
            <a:r>
              <a:rPr lang="ar-LB" dirty="0"/>
              <a:t>ـ</a:t>
            </a:r>
            <a:r>
              <a:rPr lang="ar-KW" dirty="0"/>
              <a:t>صَ</a:t>
            </a:r>
            <a:r>
              <a:rPr lang="ar-LB"/>
              <a:t>ـ</a:t>
            </a:r>
            <a:r>
              <a:rPr lang="ar-KW"/>
              <a:t>لاه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04EE9A-6D0F-5D65-3A06-3A8C77C351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is the power of prayer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D69A30-D307-15F4-ACB9-7CDFC1DCCD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‘Ewwit </a:t>
            </a:r>
            <a:r>
              <a:rPr lang="en-US" dirty="0" err="1"/>
              <a:t>Ṣṣalā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62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799</TotalTime>
  <Words>590</Words>
  <Application>Microsoft Office PowerPoint</Application>
  <PresentationFormat>Widescreen</PresentationFormat>
  <Paragraphs>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5_Office Theme</vt:lpstr>
      <vt:lpstr>قــوِّةْ الــصَــلاه</vt:lpstr>
      <vt:lpstr>تَــعْــبــانْ أَنــا وْمَــكــســورْ وِانْــتَ الــشِــفَــا فِـي إيـديـكْ</vt:lpstr>
      <vt:lpstr>مَـهْـمُـومْ أَنـا وِبَــرمِـي كـلّ هـمـومـي عـلـيـك</vt:lpstr>
      <vt:lpstr>مـحـتـاجْ أَنـا وْعَـشْـمـانْ أَلْـقـى احْـتِـيـاجِـي فِـيـكْ</vt:lpstr>
      <vt:lpstr>وْفِـي احْـتِـيَـاجِـي وْضُـعْـفِـي بَــرْفَــعْ صَــلاتِــي لِـــيـــكْ</vt:lpstr>
      <vt:lpstr>وَانــا بَــصَـلِّــي وْواقِـفْ عَ الـبـابْ وِمِـسْـتَـنِّــيــكْ</vt:lpstr>
      <vt:lpstr>يـا سَـامِـع الـصَـلاه</vt:lpstr>
      <vt:lpstr>وِعَـشـانْ إِنْـتَ الإلَــهْ إِلـلِّـي مَـالْـنـاشْ سِـواهْ</vt:lpstr>
      <vt:lpstr>إيـمَـانَّا فِـيـكْ وِفْـ قُـدْرِتَـكْ بِــيِــمْــنَــحْــنـا الـحَـيـاه</vt:lpstr>
      <vt:lpstr>وِعَـشـانْ إِنْـتَ الإلَــهْ إِلـلِّـي مَـالْـنـاشْ سِـواهْ</vt:lpstr>
      <vt:lpstr>إيـمَـانَّا فِـيـكْ وِفْـ قُـدْرِتَـكْ بِــيِــمْــنَــحْــنـا الـحَـيـاه</vt:lpstr>
      <vt:lpstr>وِيْــأَكِّــدْ الرجــاء وِدِي قـوِّةْ الصَلاه</vt:lpstr>
      <vt:lpstr>قــوِّةْ الـصَـلاه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8</cp:revision>
  <dcterms:created xsi:type="dcterms:W3CDTF">2014-06-01T05:24:09Z</dcterms:created>
  <dcterms:modified xsi:type="dcterms:W3CDTF">2026-03-12T06:53:18Z</dcterms:modified>
  <cp:category/>
</cp:coreProperties>
</file>