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0" r:id="rId1"/>
  </p:sldMasterIdLst>
  <p:sldIdLst>
    <p:sldId id="302" r:id="rId2"/>
    <p:sldId id="304" r:id="rId3"/>
    <p:sldId id="305" r:id="rId4"/>
  </p:sldIdLst>
  <p:sldSz cx="12192000" cy="6858000"/>
  <p:notesSz cx="6858000" cy="9144000"/>
  <p:embeddedFontLst>
    <p:embeddedFont>
      <p:font typeface="AramaicShimo" pitchFamily="2" charset="0"/>
      <p:regular r:id="rId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728"/>
  </p:normalViewPr>
  <p:slideViewPr>
    <p:cSldViewPr snapToGrid="0" snapToObjects="1">
      <p:cViewPr varScale="1">
        <p:scale>
          <a:sx n="106" d="100"/>
          <a:sy n="106" d="100"/>
        </p:scale>
        <p:origin x="50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1.fntdata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82223ABF-C0B6-433E-9AB6-43EBAAFFAF35}"/>
    <pc:docChg chg="custSel modSld">
      <pc:chgData name="Honey Funny" userId="4338458a21b77d3f" providerId="LiveId" clId="{82223ABF-C0B6-433E-9AB6-43EBAAFFAF35}" dt="2024-12-08T11:10:23.415" v="24" actId="20577"/>
      <pc:docMkLst>
        <pc:docMk/>
      </pc:docMkLst>
      <pc:sldChg chg="modSp mod">
        <pc:chgData name="Honey Funny" userId="4338458a21b77d3f" providerId="LiveId" clId="{82223ABF-C0B6-433E-9AB6-43EBAAFFAF35}" dt="2024-12-08T11:10:13.372" v="11" actId="20577"/>
        <pc:sldMkLst>
          <pc:docMk/>
          <pc:sldMk cId="2590486666" sldId="302"/>
        </pc:sldMkLst>
        <pc:spChg chg="mod">
          <ac:chgData name="Honey Funny" userId="4338458a21b77d3f" providerId="LiveId" clId="{82223ABF-C0B6-433E-9AB6-43EBAAFFAF35}" dt="2024-12-08T11:10:13.372" v="11" actId="20577"/>
          <ac:spMkLst>
            <pc:docMk/>
            <pc:sldMk cId="2590486666" sldId="302"/>
            <ac:spMk id="6" creationId="{E621CDCB-AEC1-464B-B4CB-D6D9E017CA4E}"/>
          </ac:spMkLst>
        </pc:spChg>
      </pc:sldChg>
      <pc:sldChg chg="modSp mod">
        <pc:chgData name="Honey Funny" userId="4338458a21b77d3f" providerId="LiveId" clId="{82223ABF-C0B6-433E-9AB6-43EBAAFFAF35}" dt="2024-12-08T11:10:23.415" v="24" actId="20577"/>
        <pc:sldMkLst>
          <pc:docMk/>
          <pc:sldMk cId="1256181016" sldId="304"/>
        </pc:sldMkLst>
        <pc:spChg chg="mod">
          <ac:chgData name="Honey Funny" userId="4338458a21b77d3f" providerId="LiveId" clId="{82223ABF-C0B6-433E-9AB6-43EBAAFFAF35}" dt="2024-12-08T11:10:23.415" v="24" actId="20577"/>
          <ac:spMkLst>
            <pc:docMk/>
            <pc:sldMk cId="1256181016" sldId="304"/>
            <ac:spMk id="5" creationId="{7BD2B1BD-0C42-4975-87DB-65FFBE016A2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41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50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00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00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838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6736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2855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15332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38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810511"/>
            <a:ext cx="11887200" cy="188684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3300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6295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6236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457200" rtl="1" eaLnBrk="1" fontAlgn="auto" latinLnBrk="0" hangingPunct="1">
              <a:lnSpc>
                <a:spcPct val="12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KW" sz="3600" b="1" i="0" u="none" strike="noStrike" kern="1200" cap="none" spc="0" normalizeH="0" baseline="0" noProof="0" dirty="0">
                <a:ln>
                  <a:noFill/>
                </a:ln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مِــنَ الـتَّـعَــنِّــي إِلــى الـتَّـغَــنِّــي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2D14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Mina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Ttaʻann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Calibri" panose="020F0502020204030204" pitchFamily="34" charset="0"/>
              </a:rPr>
              <a:t>ī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Calibri" panose="020F0502020204030204" pitchFamily="34" charset="0"/>
              </a:rPr>
              <a:t>ʽElā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Calibri" panose="020F0502020204030204" pitchFamily="34" charset="0"/>
              </a:rPr>
              <a:t>Ttaghannī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7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_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63B524-DA4C-9C55-4284-BA3A5164D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B9A6B2A-1E89-1C8C-C0FB-B9E20D5BF2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CD51865B-4845-077F-90DF-736AFA3708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5400" b="1">
                <a:solidFill>
                  <a:srgbClr val="FFC000"/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D8B84A23-79A2-8C3B-158A-214CE6DBFE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95EC204-BC16-C5C2-00B9-AC1FCC89AC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AB0A7593-CEE1-61BE-112D-8CEED953B6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698E78F-C21D-D3FE-BF60-F1C1CDD1D6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9EE76D15-D9DA-3EC7-C12F-3FAC79737C7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2AEE78FC-BF1A-116B-0241-55234A15D77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6219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yric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537614" y="374904"/>
            <a:ext cx="11116772" cy="2468880"/>
          </a:xfrm>
          <a:prstGeom prst="rect">
            <a:avLst/>
          </a:prstGeom>
        </p:spPr>
        <p:txBody>
          <a:bodyPr vert="horz" lIns="36000" tIns="36000" rIns="36000" bIns="36000" rtlCol="0" anchor="ctr" anchorCtr="0">
            <a:normAutofit/>
          </a:bodyPr>
          <a:lstStyle>
            <a:lvl1pPr rtl="1">
              <a:lnSpc>
                <a:spcPct val="125000"/>
              </a:lnSpc>
              <a:spcBef>
                <a:spcPts val="0"/>
              </a:spcBef>
              <a:defRPr sz="66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7614" y="5303520"/>
            <a:ext cx="11116772" cy="1280160"/>
          </a:xfrm>
          <a:prstGeom prst="rect">
            <a:avLst/>
          </a:prstGeom>
        </p:spPr>
        <p:txBody>
          <a:bodyPr vert="horz" lIns="36000" tIns="36000" rIns="36000" bIns="36000" anchor="ctr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bg1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14" y="2843784"/>
            <a:ext cx="11116772" cy="2468880"/>
          </a:xfrm>
          <a:prstGeom prst="rect">
            <a:avLst/>
          </a:prstGeom>
        </p:spPr>
        <p:txBody>
          <a:bodyPr lIns="36000" tIns="36000" rIns="36000" bIns="36000" anchor="ctr" anchorCtr="0">
            <a:normAutofit/>
          </a:bodyPr>
          <a:lstStyle>
            <a:lvl1pPr algn="ctr">
              <a:lnSpc>
                <a:spcPct val="130000"/>
              </a:lnSpc>
              <a:spcBef>
                <a:spcPts val="0"/>
              </a:spcBef>
              <a:defRPr sz="6600">
                <a:solidFill>
                  <a:srgbClr val="FFC000"/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7356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ide Fina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308633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4000" b="1" kern="1200" dirty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مِــنَ الـتَّـعَــنِّــي إِلــى الـتَّـغَــنِّــي</a:t>
            </a:r>
            <a:endParaRPr lang="en-US" sz="4000" b="1" kern="1200" dirty="0">
              <a:solidFill>
                <a:schemeClr val="bg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617852"/>
            <a:ext cx="6149009" cy="731520"/>
          </a:xfrm>
          <a:prstGeom prst="rect">
            <a:avLst/>
          </a:prstGeom>
        </p:spPr>
        <p:txBody>
          <a:bodyPr vert="horz" wrap="none" anchor="ctr" anchorCtr="0">
            <a:no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kern="1200" dirty="0">
                <a:solidFill>
                  <a:schemeClr val="bg1"/>
                </a:solidFill>
                <a:effectLst/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2735203" y="4958647"/>
            <a:ext cx="6721595" cy="731520"/>
          </a:xfrm>
          <a:prstGeom prst="rect">
            <a:avLst/>
          </a:prstGeom>
        </p:spPr>
        <p:txBody>
          <a:bodyPr wrap="none" anchor="ctr" anchorCtr="0">
            <a:no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b="1" kern="1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Mina </a:t>
            </a:r>
            <a:r>
              <a:rPr lang="en-US" sz="4400" b="1" kern="12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Ttaʻannī</a:t>
            </a:r>
            <a:r>
              <a:rPr lang="en-US" sz="4400" b="1" kern="1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4400" b="1" kern="12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ʽElā</a:t>
            </a:r>
            <a:r>
              <a:rPr lang="en-US" sz="4400" b="1" kern="1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4400" b="1" kern="12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Ttaghannī</a:t>
            </a:r>
            <a:endParaRPr lang="en-US" sz="4400" b="1" kern="1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 Light" panose="020F03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ina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1FC280-25FC-0BF9-8622-CFF71914C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512739"/>
            <a:ext cx="11887200" cy="148044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66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9F177FC-B0A9-5EE0-627E-92E547F1C4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5027119"/>
            <a:ext cx="11887200" cy="830997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54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AE396515-FE08-21E5-0E02-3590A28B7D9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4038836"/>
            <a:ext cx="11887200" cy="91961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5400" b="0">
                <a:solidFill>
                  <a:srgbClr val="FFC000"/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997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D8B84A23-79A2-8C3B-158A-214CE6DBFE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95EC204-BC16-C5C2-00B9-AC1FCC89AC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AB0A7593-CEE1-61BE-112D-8CEED953B6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698E78F-C21D-D3FE-BF60-F1C1CDD1D6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9EE76D15-D9DA-3EC7-C12F-3FAC79737C7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2AEE78FC-BF1A-116B-0241-55234A15D77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1938D8A1-F050-CDE0-66C2-E3F52201654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172200" y="1866985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788F1A51-DFF7-B546-AF70-7618453A953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172200" y="113546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0F36C882-0CF0-CF3E-D6B2-33EDE451D78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1866985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61A5C685-4AE3-4321-3BC4-854DD3987F8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13546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0DC6483A-3A6F-A9F4-C18F-9F613D72605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72200" y="40394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975646F5-515D-5017-3E05-67DC06A77BE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40394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4361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_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63B524-DA4C-9C55-4284-BA3A5164D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B9A6B2A-1E89-1C8C-C0FB-B9E20D5BF2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CD51865B-4845-077F-90DF-736AFA3708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5400" b="1">
                <a:solidFill>
                  <a:srgbClr val="FFC000"/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D8B84A23-79A2-8C3B-158A-214CE6DBFE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95EC204-BC16-C5C2-00B9-AC1FCC89AC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9EE76D15-D9DA-3EC7-C12F-3FAC79737C7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4918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4849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62" r:id="rId17"/>
    <p:sldLayoutId id="2147483663" r:id="rId18"/>
    <p:sldLayoutId id="2147483668" r:id="rId1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ED37FFD-9CF4-4604-AD06-4A3F83BD7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EG" dirty="0"/>
              <a:t>وُلِــدَ الـمَـسـيـــح .. هَـلِّــلــويـــــــا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621CDCB-AEC1-464B-B4CB-D6D9E017CA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Messiah is Born, Hallelujah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A701C57-04DD-45D8-BEF6-9E8719DB9CD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Wulidal</a:t>
            </a:r>
            <a:r>
              <a:rPr lang="en-US" dirty="0"/>
              <a:t> </a:t>
            </a:r>
            <a:r>
              <a:rPr lang="en-US" dirty="0" err="1"/>
              <a:t>Masīḥ</a:t>
            </a:r>
            <a:r>
              <a:rPr lang="en-US" dirty="0"/>
              <a:t> </a:t>
            </a:r>
            <a:r>
              <a:rPr lang="en-US" dirty="0" err="1"/>
              <a:t>Hallilūyā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414791F-9E90-4C51-B51F-4692CFAB915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Music by: Joseph </a:t>
            </a:r>
            <a:r>
              <a:rPr lang="en-US" dirty="0" err="1"/>
              <a:t>Khalife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9135912-A596-454A-8672-6A4DC355F87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Joseph </a:t>
            </a:r>
            <a:r>
              <a:rPr lang="en-US" dirty="0" err="1"/>
              <a:t>Khalife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0B181E8-EEB8-4B14-8A60-FFCE3F90A52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Arranged by: Claude </a:t>
            </a:r>
            <a:r>
              <a:rPr lang="en-US" dirty="0" err="1"/>
              <a:t>Chalhoub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5F2B391-4F88-430E-A2CD-1AFAD4A6207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Tawzīʻ</a:t>
            </a:r>
            <a:r>
              <a:rPr lang="en-US" dirty="0"/>
              <a:t>: Claude </a:t>
            </a:r>
            <a:r>
              <a:rPr lang="en-US" dirty="0" err="1"/>
              <a:t>Chalhoub</a:t>
            </a:r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D510DFD-4D46-4918-AC90-C20BA882EF1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EG" dirty="0"/>
              <a:t>تلحين: جوزيف خليفة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A616A06-866C-40A2-9105-132D203B94B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EG" dirty="0"/>
              <a:t>توزيع: كلود شلهوب</a:t>
            </a:r>
          </a:p>
        </p:txBody>
      </p:sp>
    </p:spTree>
    <p:extLst>
      <p:ext uri="{BB962C8B-B14F-4D97-AF65-F5344CB8AC3E}">
        <p14:creationId xmlns:p14="http://schemas.microsoft.com/office/powerpoint/2010/main" val="259048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249E4-43C7-1179-A0E0-A3338D71D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ar-EG" sz="6200" dirty="0"/>
              <a:t>وُلِـدَ المَسيـح هَـلِّـلويا .. وُلِـدَ المَسيـح هَـلِّـلويا</a:t>
            </a:r>
            <a:br>
              <a:rPr lang="ar-EG" sz="6200" dirty="0"/>
            </a:br>
            <a:r>
              <a:rPr lang="ar-EG" sz="6200" dirty="0"/>
              <a:t>وُلِدَ المَسيح، وُلِدَ المَسيح .. وُلِـدَ المَسيح هَـلِّلويا</a:t>
            </a:r>
            <a:endParaRPr lang="en-US" sz="62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D2B1BD-0C42-4975-87DB-65FFBE016A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Messiah is Born, Hallelujah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75078A-F556-4CFC-BDFA-704133C4D5C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/>
              <a:t>Wulidal</a:t>
            </a:r>
            <a:r>
              <a:rPr lang="en-US" dirty="0"/>
              <a:t> </a:t>
            </a:r>
            <a:r>
              <a:rPr lang="en-US" dirty="0" err="1"/>
              <a:t>Masīḥ</a:t>
            </a:r>
            <a:r>
              <a:rPr lang="en-US" dirty="0"/>
              <a:t> .. </a:t>
            </a:r>
            <a:r>
              <a:rPr lang="en-US" dirty="0" err="1"/>
              <a:t>Hallilūyā</a:t>
            </a:r>
            <a:endParaRPr lang="en-US" dirty="0"/>
          </a:p>
          <a:p>
            <a:r>
              <a:rPr lang="en-US" dirty="0" err="1"/>
              <a:t>Wulidal</a:t>
            </a:r>
            <a:r>
              <a:rPr lang="en-US" dirty="0"/>
              <a:t> </a:t>
            </a:r>
            <a:r>
              <a:rPr lang="en-US" dirty="0" err="1"/>
              <a:t>Masīḥ</a:t>
            </a:r>
            <a:r>
              <a:rPr lang="en-US" dirty="0"/>
              <a:t> .. </a:t>
            </a:r>
            <a:r>
              <a:rPr lang="en-US" dirty="0" err="1"/>
              <a:t>Wulidal</a:t>
            </a:r>
            <a:r>
              <a:rPr lang="en-US" dirty="0"/>
              <a:t> </a:t>
            </a:r>
            <a:r>
              <a:rPr lang="en-US" dirty="0" err="1"/>
              <a:t>Masīḥ</a:t>
            </a:r>
            <a:br>
              <a:rPr lang="en-US" dirty="0"/>
            </a:br>
            <a:r>
              <a:rPr lang="en-US" dirty="0" err="1"/>
              <a:t>Wulidal</a:t>
            </a:r>
            <a:r>
              <a:rPr lang="en-US" dirty="0"/>
              <a:t> </a:t>
            </a:r>
            <a:r>
              <a:rPr lang="en-US" dirty="0" err="1"/>
              <a:t>Masīḥ</a:t>
            </a:r>
            <a:r>
              <a:rPr lang="en-US" dirty="0"/>
              <a:t> .. </a:t>
            </a:r>
            <a:r>
              <a:rPr lang="en-US" dirty="0" err="1"/>
              <a:t>Hallilūyā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618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17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2F4EA63-0ECD-4526-B647-93E8F1B914F1}" vid="{02E72328-5E51-4658-AC5A-82A213DF4D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76</Words>
  <Application>Microsoft Office PowerPoint</Application>
  <PresentationFormat>Widescreen</PresentationFormat>
  <Paragraphs>13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Times New Roman</vt:lpstr>
      <vt:lpstr>Calibri</vt:lpstr>
      <vt:lpstr>AramaicShimo</vt:lpstr>
      <vt:lpstr>Calibri Light</vt:lpstr>
      <vt:lpstr>Arial</vt:lpstr>
      <vt:lpstr>5_Office Theme</vt:lpstr>
      <vt:lpstr>وُلِــدَ الـمَـسـيـــح .. هَـلِّــلــويـــــــا</vt:lpstr>
      <vt:lpstr>وُلِـدَ المَسيـح هَـلِّـلويا .. وُلِـدَ المَسيـح هَـلِّـلويا وُلِدَ المَسيح، وُلِدَ المَسيح .. وُلِـدَ المَسيح هَـلِّلويا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Wulidal Masīḥ Hallilūyā - ولد المسيح هللويا</dc:title>
  <dc:subject>Christmas</dc:subject>
  <dc:creator>Nizart</dc:creator>
  <cp:keywords>Majida Elroumi</cp:keywords>
  <cp:lastModifiedBy>Pascale Hage</cp:lastModifiedBy>
  <cp:revision>3</cp:revision>
  <dcterms:created xsi:type="dcterms:W3CDTF">2024-12-06T17:25:56Z</dcterms:created>
  <dcterms:modified xsi:type="dcterms:W3CDTF">2025-04-22T16:39:32Z</dcterms:modified>
  <cp:category>Christmas</cp:category>
</cp:coreProperties>
</file>