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9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77" r:id="rId4"/>
    <p:sldId id="258" r:id="rId5"/>
    <p:sldId id="278" r:id="rId6"/>
    <p:sldId id="259" r:id="rId7"/>
    <p:sldId id="279" r:id="rId8"/>
    <p:sldId id="280" r:id="rId9"/>
    <p:sldId id="285" r:id="rId10"/>
    <p:sldId id="296" r:id="rId11"/>
    <p:sldId id="297" r:id="rId12"/>
    <p:sldId id="298" r:id="rId13"/>
    <p:sldId id="299" r:id="rId14"/>
    <p:sldId id="295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27CCD8-C6A1-4E35-8DF3-D722816B2153}" v="4" dt="2022-04-07T19:29:34.6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2A27CCD8-C6A1-4E35-8DF3-D722816B2153}"/>
    <pc:docChg chg="undo custSel addSld delSld modSld">
      <pc:chgData name="Honey Funny" userId="4338458a21b77d3f" providerId="LiveId" clId="{2A27CCD8-C6A1-4E35-8DF3-D722816B2153}" dt="2022-04-07T19:29:43.239" v="427" actId="47"/>
      <pc:docMkLst>
        <pc:docMk/>
      </pc:docMkLst>
      <pc:sldChg chg="addSp modSp mod chgLayout">
        <pc:chgData name="Honey Funny" userId="4338458a21b77d3f" providerId="LiveId" clId="{2A27CCD8-C6A1-4E35-8DF3-D722816B2153}" dt="2022-04-07T19:22:07.610" v="301" actId="12788"/>
        <pc:sldMkLst>
          <pc:docMk/>
          <pc:sldMk cId="707032664" sldId="256"/>
        </pc:sldMkLst>
        <pc:spChg chg="add mod">
          <ac:chgData name="Honey Funny" userId="4338458a21b77d3f" providerId="LiveId" clId="{2A27CCD8-C6A1-4E35-8DF3-D722816B2153}" dt="2022-04-07T19:22:07.610" v="301" actId="12788"/>
          <ac:spMkLst>
            <pc:docMk/>
            <pc:sldMk cId="707032664" sldId="256"/>
            <ac:spMk id="5" creationId="{545CAEE5-EBB0-4BB1-812F-0F3292BAF233}"/>
          </ac:spMkLst>
        </pc:spChg>
        <pc:spChg chg="add mod">
          <ac:chgData name="Honey Funny" userId="4338458a21b77d3f" providerId="LiveId" clId="{2A27CCD8-C6A1-4E35-8DF3-D722816B2153}" dt="2022-04-07T19:22:07.610" v="301" actId="12788"/>
          <ac:spMkLst>
            <pc:docMk/>
            <pc:sldMk cId="707032664" sldId="256"/>
            <ac:spMk id="6" creationId="{148633D3-87FF-4BFA-9667-315D8B8CC248}"/>
          </ac:spMkLst>
        </pc:spChg>
        <pc:spChg chg="add mod">
          <ac:chgData name="Honey Funny" userId="4338458a21b77d3f" providerId="LiveId" clId="{2A27CCD8-C6A1-4E35-8DF3-D722816B2153}" dt="2022-04-07T19:22:07.610" v="301" actId="12788"/>
          <ac:spMkLst>
            <pc:docMk/>
            <pc:sldMk cId="707032664" sldId="256"/>
            <ac:spMk id="7" creationId="{138ACC50-3BC7-493A-8DC7-D363E259461D}"/>
          </ac:spMkLst>
        </pc:spChg>
        <pc:spChg chg="mod ord">
          <ac:chgData name="Honey Funny" userId="4338458a21b77d3f" providerId="LiveId" clId="{2A27CCD8-C6A1-4E35-8DF3-D722816B2153}" dt="2022-04-07T19:16:42.640" v="20" actId="700"/>
          <ac:spMkLst>
            <pc:docMk/>
            <pc:sldMk cId="707032664" sldId="256"/>
            <ac:spMk id="15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16:42.640" v="20" actId="700"/>
          <ac:spMkLst>
            <pc:docMk/>
            <pc:sldMk cId="707032664" sldId="256"/>
            <ac:spMk id="16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16:42.640" v="20" actId="700"/>
          <ac:spMkLst>
            <pc:docMk/>
            <pc:sldMk cId="707032664" sldId="256"/>
            <ac:spMk id="17" creationId="{00000000-0000-0000-0000-000000000000}"/>
          </ac:spMkLst>
        </pc:spChg>
      </pc:sldChg>
      <pc:sldChg chg="modSp mod modClrScheme chgLayout">
        <pc:chgData name="Honey Funny" userId="4338458a21b77d3f" providerId="LiveId" clId="{2A27CCD8-C6A1-4E35-8DF3-D722816B2153}" dt="2022-04-07T19:23:24.915" v="311"/>
        <pc:sldMkLst>
          <pc:docMk/>
          <pc:sldMk cId="3509903195" sldId="257"/>
        </pc:sldMkLst>
        <pc:spChg chg="mod ord">
          <ac:chgData name="Honey Funny" userId="4338458a21b77d3f" providerId="LiveId" clId="{2A27CCD8-C6A1-4E35-8DF3-D722816B2153}" dt="2022-04-07T19:23:24.915" v="311"/>
          <ac:spMkLst>
            <pc:docMk/>
            <pc:sldMk cId="3509903195" sldId="257"/>
            <ac:spMk id="2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16:55.438" v="23" actId="27636"/>
          <ac:spMkLst>
            <pc:docMk/>
            <pc:sldMk cId="3509903195" sldId="257"/>
            <ac:spMk id="3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23:04.659" v="307" actId="20577"/>
          <ac:spMkLst>
            <pc:docMk/>
            <pc:sldMk cId="3509903195" sldId="257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2A27CCD8-C6A1-4E35-8DF3-D722816B2153}" dt="2022-04-07T19:25:52.613" v="331" actId="20577"/>
        <pc:sldMkLst>
          <pc:docMk/>
          <pc:sldMk cId="2777805259" sldId="258"/>
        </pc:sldMkLst>
        <pc:spChg chg="mod ord">
          <ac:chgData name="Honey Funny" userId="4338458a21b77d3f" providerId="LiveId" clId="{2A27CCD8-C6A1-4E35-8DF3-D722816B2153}" dt="2022-04-07T19:25:31.184" v="327" actId="20577"/>
          <ac:spMkLst>
            <pc:docMk/>
            <pc:sldMk cId="2777805259" sldId="258"/>
            <ac:spMk id="2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25:52.613" v="331" actId="20577"/>
          <ac:spMkLst>
            <pc:docMk/>
            <pc:sldMk cId="2777805259" sldId="258"/>
            <ac:spMk id="3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25:37.462" v="330" actId="20577"/>
          <ac:spMkLst>
            <pc:docMk/>
            <pc:sldMk cId="2777805259" sldId="258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2A27CCD8-C6A1-4E35-8DF3-D722816B2153}" dt="2022-04-07T19:28:42.026" v="401"/>
        <pc:sldMkLst>
          <pc:docMk/>
          <pc:sldMk cId="3846787104" sldId="259"/>
        </pc:sldMkLst>
        <pc:spChg chg="mod ord">
          <ac:chgData name="Honey Funny" userId="4338458a21b77d3f" providerId="LiveId" clId="{2A27CCD8-C6A1-4E35-8DF3-D722816B2153}" dt="2022-04-07T19:28:42.026" v="401"/>
          <ac:spMkLst>
            <pc:docMk/>
            <pc:sldMk cId="3846787104" sldId="259"/>
            <ac:spMk id="2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16:55.490" v="30" actId="27636"/>
          <ac:spMkLst>
            <pc:docMk/>
            <pc:sldMk cId="3846787104" sldId="259"/>
            <ac:spMk id="3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26:55.315" v="359" actId="20577"/>
          <ac:spMkLst>
            <pc:docMk/>
            <pc:sldMk cId="3846787104" sldId="259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2A27CCD8-C6A1-4E35-8DF3-D722816B2153}" dt="2022-04-07T19:25:06.373" v="317" actId="20577"/>
        <pc:sldMkLst>
          <pc:docMk/>
          <pc:sldMk cId="2551411861" sldId="277"/>
        </pc:sldMkLst>
        <pc:spChg chg="mod ord">
          <ac:chgData name="Honey Funny" userId="4338458a21b77d3f" providerId="LiveId" clId="{2A27CCD8-C6A1-4E35-8DF3-D722816B2153}" dt="2022-04-07T19:23:37.234" v="313"/>
          <ac:spMkLst>
            <pc:docMk/>
            <pc:sldMk cId="2551411861" sldId="277"/>
            <ac:spMk id="2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25:06.373" v="317" actId="20577"/>
          <ac:spMkLst>
            <pc:docMk/>
            <pc:sldMk cId="2551411861" sldId="277"/>
            <ac:spMk id="3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23:51.224" v="316" actId="6549"/>
          <ac:spMkLst>
            <pc:docMk/>
            <pc:sldMk cId="2551411861" sldId="277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2A27CCD8-C6A1-4E35-8DF3-D722816B2153}" dt="2022-04-07T19:26:23.618" v="346" actId="20577"/>
        <pc:sldMkLst>
          <pc:docMk/>
          <pc:sldMk cId="3074042968" sldId="278"/>
        </pc:sldMkLst>
        <pc:spChg chg="mod ord">
          <ac:chgData name="Honey Funny" userId="4338458a21b77d3f" providerId="LiveId" clId="{2A27CCD8-C6A1-4E35-8DF3-D722816B2153}" dt="2022-04-07T19:26:19.622" v="344" actId="20577"/>
          <ac:spMkLst>
            <pc:docMk/>
            <pc:sldMk cId="3074042968" sldId="278"/>
            <ac:spMk id="2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16:55.309" v="21" actId="700"/>
          <ac:spMkLst>
            <pc:docMk/>
            <pc:sldMk cId="3074042968" sldId="278"/>
            <ac:spMk id="3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26:23.618" v="346" actId="20577"/>
          <ac:spMkLst>
            <pc:docMk/>
            <pc:sldMk cId="3074042968" sldId="278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2A27CCD8-C6A1-4E35-8DF3-D722816B2153}" dt="2022-04-07T19:28:47.953" v="403"/>
        <pc:sldMkLst>
          <pc:docMk/>
          <pc:sldMk cId="214161940" sldId="279"/>
        </pc:sldMkLst>
        <pc:spChg chg="mod ord">
          <ac:chgData name="Honey Funny" userId="4338458a21b77d3f" providerId="LiveId" clId="{2A27CCD8-C6A1-4E35-8DF3-D722816B2153}" dt="2022-04-07T19:28:47.953" v="403"/>
          <ac:spMkLst>
            <pc:docMk/>
            <pc:sldMk cId="214161940" sldId="279"/>
            <ac:spMk id="2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27:29.229" v="376" actId="20577"/>
          <ac:spMkLst>
            <pc:docMk/>
            <pc:sldMk cId="214161940" sldId="279"/>
            <ac:spMk id="3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27:24.966" v="375" actId="20577"/>
          <ac:spMkLst>
            <pc:docMk/>
            <pc:sldMk cId="214161940" sldId="279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2A27CCD8-C6A1-4E35-8DF3-D722816B2153}" dt="2022-04-07T19:28:56.248" v="405"/>
        <pc:sldMkLst>
          <pc:docMk/>
          <pc:sldMk cId="903635806" sldId="280"/>
        </pc:sldMkLst>
        <pc:spChg chg="mod ord">
          <ac:chgData name="Honey Funny" userId="4338458a21b77d3f" providerId="LiveId" clId="{2A27CCD8-C6A1-4E35-8DF3-D722816B2153}" dt="2022-04-07T19:28:56.248" v="405"/>
          <ac:spMkLst>
            <pc:docMk/>
            <pc:sldMk cId="903635806" sldId="280"/>
            <ac:spMk id="2" creationId="{B167C6C9-FACC-4D65-B0E0-BF4E6A573BC8}"/>
          </ac:spMkLst>
        </pc:spChg>
        <pc:spChg chg="mod ord">
          <ac:chgData name="Honey Funny" userId="4338458a21b77d3f" providerId="LiveId" clId="{2A27CCD8-C6A1-4E35-8DF3-D722816B2153}" dt="2022-04-07T19:28:10.471" v="399" actId="20577"/>
          <ac:spMkLst>
            <pc:docMk/>
            <pc:sldMk cId="903635806" sldId="280"/>
            <ac:spMk id="3" creationId="{0B378DCB-16AA-44A8-BDBF-CAE4C1A204EE}"/>
          </ac:spMkLst>
        </pc:spChg>
        <pc:spChg chg="mod ord">
          <ac:chgData name="Honey Funny" userId="4338458a21b77d3f" providerId="LiveId" clId="{2A27CCD8-C6A1-4E35-8DF3-D722816B2153}" dt="2022-04-07T19:27:52.905" v="391" actId="20577"/>
          <ac:spMkLst>
            <pc:docMk/>
            <pc:sldMk cId="903635806" sldId="280"/>
            <ac:spMk id="4" creationId="{93F1B5A6-FD8D-462A-85AA-3F1AD2BEEDA8}"/>
          </ac:spMkLst>
        </pc:spChg>
      </pc:sldChg>
      <pc:sldChg chg="modSp mod modClrScheme chgLayout">
        <pc:chgData name="Honey Funny" userId="4338458a21b77d3f" providerId="LiveId" clId="{2A27CCD8-C6A1-4E35-8DF3-D722816B2153}" dt="2022-04-07T19:29:22.228" v="422" actId="20577"/>
        <pc:sldMkLst>
          <pc:docMk/>
          <pc:sldMk cId="3656184418" sldId="285"/>
        </pc:sldMkLst>
        <pc:spChg chg="mod ord">
          <ac:chgData name="Honey Funny" userId="4338458a21b77d3f" providerId="LiveId" clId="{2A27CCD8-C6A1-4E35-8DF3-D722816B2153}" dt="2022-04-07T19:29:16.451" v="418" actId="20577"/>
          <ac:spMkLst>
            <pc:docMk/>
            <pc:sldMk cId="3656184418" sldId="285"/>
            <ac:spMk id="2" creationId="{D1ED3427-98F1-4A24-BD69-C134944FB4A1}"/>
          </ac:spMkLst>
        </pc:spChg>
        <pc:spChg chg="mod ord">
          <ac:chgData name="Honey Funny" userId="4338458a21b77d3f" providerId="LiveId" clId="{2A27CCD8-C6A1-4E35-8DF3-D722816B2153}" dt="2022-04-07T19:16:55.309" v="21" actId="700"/>
          <ac:spMkLst>
            <pc:docMk/>
            <pc:sldMk cId="3656184418" sldId="285"/>
            <ac:spMk id="3" creationId="{C9C4A1B6-09F2-4743-90D1-EA454A24A99D}"/>
          </ac:spMkLst>
        </pc:spChg>
        <pc:spChg chg="mod ord">
          <ac:chgData name="Honey Funny" userId="4338458a21b77d3f" providerId="LiveId" clId="{2A27CCD8-C6A1-4E35-8DF3-D722816B2153}" dt="2022-04-07T19:29:22.228" v="422" actId="20577"/>
          <ac:spMkLst>
            <pc:docMk/>
            <pc:sldMk cId="3656184418" sldId="285"/>
            <ac:spMk id="4" creationId="{FAC94600-4CE1-4F0F-A928-1195425FB683}"/>
          </ac:spMkLst>
        </pc:spChg>
      </pc:sldChg>
      <pc:sldChg chg="addSp delSp modSp del mod modClrScheme chgLayout">
        <pc:chgData name="Honey Funny" userId="4338458a21b77d3f" providerId="LiveId" clId="{2A27CCD8-C6A1-4E35-8DF3-D722816B2153}" dt="2022-04-07T19:21:16.671" v="115" actId="47"/>
        <pc:sldMkLst>
          <pc:docMk/>
          <pc:sldMk cId="36352619" sldId="286"/>
        </pc:sldMkLst>
        <pc:spChg chg="del mod ord">
          <ac:chgData name="Honey Funny" userId="4338458a21b77d3f" providerId="LiveId" clId="{2A27CCD8-C6A1-4E35-8DF3-D722816B2153}" dt="2022-04-07T19:21:14.366" v="114" actId="21"/>
          <ac:spMkLst>
            <pc:docMk/>
            <pc:sldMk cId="36352619" sldId="286"/>
            <ac:spMk id="2" creationId="{892776B9-D03F-4EB2-892E-9A13D27A7B61}"/>
          </ac:spMkLst>
        </pc:spChg>
        <pc:spChg chg="del mod ord">
          <ac:chgData name="Honey Funny" userId="4338458a21b77d3f" providerId="LiveId" clId="{2A27CCD8-C6A1-4E35-8DF3-D722816B2153}" dt="2022-04-07T19:21:14.366" v="114" actId="21"/>
          <ac:spMkLst>
            <pc:docMk/>
            <pc:sldMk cId="36352619" sldId="286"/>
            <ac:spMk id="3" creationId="{AE2D991C-E66C-4D31-A974-B8BF417CED32}"/>
          </ac:spMkLst>
        </pc:spChg>
        <pc:spChg chg="del mod ord">
          <ac:chgData name="Honey Funny" userId="4338458a21b77d3f" providerId="LiveId" clId="{2A27CCD8-C6A1-4E35-8DF3-D722816B2153}" dt="2022-04-07T19:21:14.366" v="114" actId="21"/>
          <ac:spMkLst>
            <pc:docMk/>
            <pc:sldMk cId="36352619" sldId="286"/>
            <ac:spMk id="4" creationId="{10B11AD0-5E02-4E67-ADC9-F2ECEB0C7A93}"/>
          </ac:spMkLst>
        </pc:spChg>
        <pc:spChg chg="del mod ord">
          <ac:chgData name="Honey Funny" userId="4338458a21b77d3f" providerId="LiveId" clId="{2A27CCD8-C6A1-4E35-8DF3-D722816B2153}" dt="2022-04-07T19:20:28.944" v="44" actId="478"/>
          <ac:spMkLst>
            <pc:docMk/>
            <pc:sldMk cId="36352619" sldId="286"/>
            <ac:spMk id="5" creationId="{175371F9-193F-4111-9A8E-CB39254A8BE8}"/>
          </ac:spMkLst>
        </pc:spChg>
        <pc:spChg chg="del mod ord">
          <ac:chgData name="Honey Funny" userId="4338458a21b77d3f" providerId="LiveId" clId="{2A27CCD8-C6A1-4E35-8DF3-D722816B2153}" dt="2022-04-07T19:20:28.944" v="44" actId="478"/>
          <ac:spMkLst>
            <pc:docMk/>
            <pc:sldMk cId="36352619" sldId="286"/>
            <ac:spMk id="6" creationId="{43CF2C0C-42C9-417C-89D6-26D2CAE79D05}"/>
          </ac:spMkLst>
        </pc:spChg>
        <pc:spChg chg="del mod ord">
          <ac:chgData name="Honey Funny" userId="4338458a21b77d3f" providerId="LiveId" clId="{2A27CCD8-C6A1-4E35-8DF3-D722816B2153}" dt="2022-04-07T19:20:28.944" v="44" actId="478"/>
          <ac:spMkLst>
            <pc:docMk/>
            <pc:sldMk cId="36352619" sldId="286"/>
            <ac:spMk id="7" creationId="{240A9E02-D298-4745-A3CA-3F8B3E89A56F}"/>
          </ac:spMkLst>
        </pc:spChg>
        <pc:spChg chg="add mod">
          <ac:chgData name="Honey Funny" userId="4338458a21b77d3f" providerId="LiveId" clId="{2A27CCD8-C6A1-4E35-8DF3-D722816B2153}" dt="2022-04-07T19:21:14.366" v="114" actId="21"/>
          <ac:spMkLst>
            <pc:docMk/>
            <pc:sldMk cId="36352619" sldId="286"/>
            <ac:spMk id="9" creationId="{9E3E39D4-0C0B-494A-A470-F455550A17C7}"/>
          </ac:spMkLst>
        </pc:spChg>
        <pc:spChg chg="add mod">
          <ac:chgData name="Honey Funny" userId="4338458a21b77d3f" providerId="LiveId" clId="{2A27CCD8-C6A1-4E35-8DF3-D722816B2153}" dt="2022-04-07T19:21:14.366" v="114" actId="21"/>
          <ac:spMkLst>
            <pc:docMk/>
            <pc:sldMk cId="36352619" sldId="286"/>
            <ac:spMk id="11" creationId="{4174964C-1F01-4E69-9A7C-384396A0BC44}"/>
          </ac:spMkLst>
        </pc:spChg>
        <pc:spChg chg="add mod">
          <ac:chgData name="Honey Funny" userId="4338458a21b77d3f" providerId="LiveId" clId="{2A27CCD8-C6A1-4E35-8DF3-D722816B2153}" dt="2022-04-07T19:21:14.366" v="114" actId="21"/>
          <ac:spMkLst>
            <pc:docMk/>
            <pc:sldMk cId="36352619" sldId="286"/>
            <ac:spMk id="13" creationId="{99011234-6FB0-4C43-AE77-0B44079D2661}"/>
          </ac:spMkLst>
        </pc:spChg>
      </pc:sldChg>
      <pc:sldChg chg="modSp del mod modClrScheme chgLayout">
        <pc:chgData name="Honey Funny" userId="4338458a21b77d3f" providerId="LiveId" clId="{2A27CCD8-C6A1-4E35-8DF3-D722816B2153}" dt="2022-04-07T19:29:39.122" v="424" actId="47"/>
        <pc:sldMkLst>
          <pc:docMk/>
          <pc:sldMk cId="3851530613" sldId="287"/>
        </pc:sldMkLst>
        <pc:spChg chg="mod ord">
          <ac:chgData name="Honey Funny" userId="4338458a21b77d3f" providerId="LiveId" clId="{2A27CCD8-C6A1-4E35-8DF3-D722816B2153}" dt="2022-04-07T19:16:55.309" v="21" actId="700"/>
          <ac:spMkLst>
            <pc:docMk/>
            <pc:sldMk cId="3851530613" sldId="287"/>
            <ac:spMk id="2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16:55.528" v="37" actId="27636"/>
          <ac:spMkLst>
            <pc:docMk/>
            <pc:sldMk cId="3851530613" sldId="287"/>
            <ac:spMk id="3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16:55.534" v="38" actId="27636"/>
          <ac:spMkLst>
            <pc:docMk/>
            <pc:sldMk cId="3851530613" sldId="287"/>
            <ac:spMk id="4" creationId="{00000000-0000-0000-0000-000000000000}"/>
          </ac:spMkLst>
        </pc:spChg>
      </pc:sldChg>
      <pc:sldChg chg="modSp del mod modClrScheme chgLayout">
        <pc:chgData name="Honey Funny" userId="4338458a21b77d3f" providerId="LiveId" clId="{2A27CCD8-C6A1-4E35-8DF3-D722816B2153}" dt="2022-04-07T19:29:40.709" v="425" actId="47"/>
        <pc:sldMkLst>
          <pc:docMk/>
          <pc:sldMk cId="1831157525" sldId="288"/>
        </pc:sldMkLst>
        <pc:spChg chg="mod ord">
          <ac:chgData name="Honey Funny" userId="4338458a21b77d3f" providerId="LiveId" clId="{2A27CCD8-C6A1-4E35-8DF3-D722816B2153}" dt="2022-04-07T19:16:55.309" v="21" actId="700"/>
          <ac:spMkLst>
            <pc:docMk/>
            <pc:sldMk cId="1831157525" sldId="288"/>
            <ac:spMk id="2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16:55.539" v="39" actId="27636"/>
          <ac:spMkLst>
            <pc:docMk/>
            <pc:sldMk cId="1831157525" sldId="288"/>
            <ac:spMk id="3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16:55.547" v="40" actId="27636"/>
          <ac:spMkLst>
            <pc:docMk/>
            <pc:sldMk cId="1831157525" sldId="288"/>
            <ac:spMk id="4" creationId="{00000000-0000-0000-0000-000000000000}"/>
          </ac:spMkLst>
        </pc:spChg>
      </pc:sldChg>
      <pc:sldChg chg="modSp del mod modClrScheme chgLayout">
        <pc:chgData name="Honey Funny" userId="4338458a21b77d3f" providerId="LiveId" clId="{2A27CCD8-C6A1-4E35-8DF3-D722816B2153}" dt="2022-04-07T19:29:42.096" v="426" actId="47"/>
        <pc:sldMkLst>
          <pc:docMk/>
          <pc:sldMk cId="4097931345" sldId="289"/>
        </pc:sldMkLst>
        <pc:spChg chg="mod ord">
          <ac:chgData name="Honey Funny" userId="4338458a21b77d3f" providerId="LiveId" clId="{2A27CCD8-C6A1-4E35-8DF3-D722816B2153}" dt="2022-04-07T19:16:55.309" v="21" actId="700"/>
          <ac:spMkLst>
            <pc:docMk/>
            <pc:sldMk cId="4097931345" sldId="289"/>
            <ac:spMk id="2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16:55.553" v="41" actId="27636"/>
          <ac:spMkLst>
            <pc:docMk/>
            <pc:sldMk cId="4097931345" sldId="289"/>
            <ac:spMk id="3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16:55.562" v="42" actId="27636"/>
          <ac:spMkLst>
            <pc:docMk/>
            <pc:sldMk cId="4097931345" sldId="289"/>
            <ac:spMk id="4" creationId="{00000000-0000-0000-0000-000000000000}"/>
          </ac:spMkLst>
        </pc:spChg>
      </pc:sldChg>
      <pc:sldChg chg="modSp del mod modClrScheme chgLayout">
        <pc:chgData name="Honey Funny" userId="4338458a21b77d3f" providerId="LiveId" clId="{2A27CCD8-C6A1-4E35-8DF3-D722816B2153}" dt="2022-04-07T19:29:43.239" v="427" actId="47"/>
        <pc:sldMkLst>
          <pc:docMk/>
          <pc:sldMk cId="681158949" sldId="290"/>
        </pc:sldMkLst>
        <pc:spChg chg="mod ord">
          <ac:chgData name="Honey Funny" userId="4338458a21b77d3f" providerId="LiveId" clId="{2A27CCD8-C6A1-4E35-8DF3-D722816B2153}" dt="2022-04-07T19:16:55.309" v="21" actId="700"/>
          <ac:spMkLst>
            <pc:docMk/>
            <pc:sldMk cId="681158949" sldId="290"/>
            <ac:spMk id="2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16:55.309" v="21" actId="700"/>
          <ac:spMkLst>
            <pc:docMk/>
            <pc:sldMk cId="681158949" sldId="290"/>
            <ac:spMk id="3" creationId="{00000000-0000-0000-0000-000000000000}"/>
          </ac:spMkLst>
        </pc:spChg>
        <pc:spChg chg="mod ord">
          <ac:chgData name="Honey Funny" userId="4338458a21b77d3f" providerId="LiveId" clId="{2A27CCD8-C6A1-4E35-8DF3-D722816B2153}" dt="2022-04-07T19:16:55.574" v="43" actId="27636"/>
          <ac:spMkLst>
            <pc:docMk/>
            <pc:sldMk cId="681158949" sldId="290"/>
            <ac:spMk id="4" creationId="{00000000-0000-0000-0000-000000000000}"/>
          </ac:spMkLst>
        </pc:spChg>
      </pc:sldChg>
      <pc:sldChg chg="add">
        <pc:chgData name="Honey Funny" userId="4338458a21b77d3f" providerId="LiveId" clId="{2A27CCD8-C6A1-4E35-8DF3-D722816B2153}" dt="2022-04-07T19:29:34.602" v="423"/>
        <pc:sldMkLst>
          <pc:docMk/>
          <pc:sldMk cId="873203712" sldId="291"/>
        </pc:sldMkLst>
      </pc:sldChg>
      <pc:sldChg chg="add">
        <pc:chgData name="Honey Funny" userId="4338458a21b77d3f" providerId="LiveId" clId="{2A27CCD8-C6A1-4E35-8DF3-D722816B2153}" dt="2022-04-07T19:29:34.602" v="423"/>
        <pc:sldMkLst>
          <pc:docMk/>
          <pc:sldMk cId="3905364304" sldId="292"/>
        </pc:sldMkLst>
      </pc:sldChg>
      <pc:sldChg chg="add">
        <pc:chgData name="Honey Funny" userId="4338458a21b77d3f" providerId="LiveId" clId="{2A27CCD8-C6A1-4E35-8DF3-D722816B2153}" dt="2022-04-07T19:29:34.602" v="423"/>
        <pc:sldMkLst>
          <pc:docMk/>
          <pc:sldMk cId="1233962743" sldId="293"/>
        </pc:sldMkLst>
      </pc:sldChg>
      <pc:sldChg chg="add">
        <pc:chgData name="Honey Funny" userId="4338458a21b77d3f" providerId="LiveId" clId="{2A27CCD8-C6A1-4E35-8DF3-D722816B2153}" dt="2022-04-07T19:29:34.602" v="423"/>
        <pc:sldMkLst>
          <pc:docMk/>
          <pc:sldMk cId="2156493283" sldId="294"/>
        </pc:sldMkLst>
      </pc:sldChg>
      <pc:sldMasterChg chg="delSldLayout">
        <pc:chgData name="Honey Funny" userId="4338458a21b77d3f" providerId="LiveId" clId="{2A27CCD8-C6A1-4E35-8DF3-D722816B2153}" dt="2022-04-07T19:16:34.270" v="19" actId="2696"/>
        <pc:sldMasterMkLst>
          <pc:docMk/>
          <pc:sldMasterMk cId="3329310101" sldId="2147483654"/>
        </pc:sldMasterMkLst>
        <pc:sldLayoutChg chg="del">
          <pc:chgData name="Honey Funny" userId="4338458a21b77d3f" providerId="LiveId" clId="{2A27CCD8-C6A1-4E35-8DF3-D722816B2153}" dt="2022-04-07T19:16:34.270" v="19" actId="2696"/>
          <pc:sldLayoutMkLst>
            <pc:docMk/>
            <pc:sldMasterMk cId="3329310101" sldId="2147483654"/>
            <pc:sldLayoutMk cId="6919089" sldId="2147483659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06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57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64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20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024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4457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1940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5437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395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6280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وا</a:t>
            </a:r>
            <a:r>
              <a:rPr lang="ar-KW" dirty="0"/>
              <a:t> حَــبــيــبــــي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Beloved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8536300-23B1-80FF-5598-85D854C19EA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</a:t>
            </a:r>
            <a:r>
              <a:rPr lang="en-US" dirty="0" err="1"/>
              <a:t>Rahbani</a:t>
            </a:r>
            <a:r>
              <a:rPr lang="en-US" dirty="0"/>
              <a:t> Brothers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6DA7F5-9B0C-0F2A-5AC4-D73E4E4D95F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‛</a:t>
            </a:r>
            <a:r>
              <a:rPr lang="en-US" dirty="0" err="1"/>
              <a:t>al‛Akhawayn</a:t>
            </a:r>
            <a:r>
              <a:rPr lang="en-US" dirty="0"/>
              <a:t> </a:t>
            </a:r>
            <a:r>
              <a:rPr lang="en-US" dirty="0" err="1"/>
              <a:t>Rahbani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5D76F0A-1F08-D548-3C22-D274B0A018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4963886" cy="640080"/>
          </a:xfrm>
        </p:spPr>
        <p:txBody>
          <a:bodyPr/>
          <a:lstStyle/>
          <a:p>
            <a:r>
              <a:rPr lang="en-US" dirty="0"/>
              <a:t>Music by: Pergolesi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ED59438-0D3A-F2FD-BBCD-9F3C143D089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4963886" cy="640080"/>
          </a:xfrm>
        </p:spPr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Pergolesi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8F05DD-EBDD-E02A-2F7F-C9C55E4A10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كلمات: الأخوين رحباني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C23BFC-7A4D-6745-D607-E61117928F0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4963886" cy="640080"/>
          </a:xfrm>
        </p:spPr>
        <p:txBody>
          <a:bodyPr>
            <a:normAutofit/>
          </a:bodyPr>
          <a:lstStyle/>
          <a:p>
            <a:r>
              <a:rPr lang="ar-KW" dirty="0"/>
              <a:t>تلحين: </a:t>
            </a:r>
            <a:r>
              <a:rPr lang="en-US" dirty="0"/>
              <a:t>Pergolesi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وا</a:t>
            </a:r>
            <a:r>
              <a:rPr lang="ar-KW" dirty="0"/>
              <a:t> حَـبـيـبـي،  </a:t>
            </a:r>
            <a:r>
              <a:rPr lang="ar-KW" dirty="0" err="1"/>
              <a:t>وا</a:t>
            </a:r>
            <a:r>
              <a:rPr lang="ar-KW" dirty="0"/>
              <a:t> حَـبـيـبـي </a:t>
            </a:r>
            <a:br>
              <a:rPr lang="ar-KW" dirty="0"/>
            </a:br>
            <a:r>
              <a:rPr lang="ar-KW" dirty="0"/>
              <a:t>أيُّ حــالٍ أنــــتَ فــيـــه؟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beloved; in such a condition you are left!?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r>
              <a:rPr lang="en-US" dirty="0"/>
              <a:t>, </a:t>
            </a:r>
            <a:r>
              <a:rPr lang="en-US" dirty="0" err="1"/>
              <a:t>Wā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Ayyu</a:t>
            </a:r>
            <a:r>
              <a:rPr lang="en-US" dirty="0"/>
              <a:t> </a:t>
            </a:r>
            <a:r>
              <a:rPr lang="en-US" dirty="0" err="1"/>
              <a:t>Ḥālen</a:t>
            </a:r>
            <a:r>
              <a:rPr lang="en-US" dirty="0"/>
              <a:t> ‛Anta </a:t>
            </a:r>
            <a:r>
              <a:rPr lang="en-US" dirty="0" err="1"/>
              <a:t>Fīh</a:t>
            </a:r>
            <a:r>
              <a:rPr lang="en-US" dirty="0"/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مــن رآكَ </a:t>
            </a:r>
            <a:r>
              <a:rPr lang="ar-KW" dirty="0" err="1"/>
              <a:t>فَــشَـجــاكَ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أنــتَ </a:t>
            </a:r>
            <a:r>
              <a:rPr lang="ar-KW" dirty="0" err="1"/>
              <a:t>أنــتَ</a:t>
            </a:r>
            <a:r>
              <a:rPr lang="ar-KW" dirty="0"/>
              <a:t> </a:t>
            </a:r>
            <a:r>
              <a:rPr lang="ar-KW" dirty="0" err="1"/>
              <a:t>الـمُـفـتَـديــــه</a:t>
            </a:r>
            <a:r>
              <a:rPr lang="ar-KW" dirty="0"/>
              <a:t>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Redeemer </a:t>
            </a:r>
            <a:br>
              <a:rPr lang="en-US" dirty="0"/>
            </a:br>
            <a:r>
              <a:rPr lang="en-US" dirty="0"/>
              <a:t>of whom made You wretched!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sv-SE" dirty="0"/>
              <a:t>Man Ra‛āka, faShajāka? </a:t>
            </a:r>
            <a:br>
              <a:rPr lang="sv-SE" dirty="0"/>
            </a:br>
            <a:r>
              <a:rPr lang="sv-SE" dirty="0"/>
              <a:t>‛Anta ‛Antal Muftadīh!</a:t>
            </a:r>
          </a:p>
        </p:txBody>
      </p:sp>
    </p:spTree>
    <p:extLst>
      <p:ext uri="{BB962C8B-B14F-4D97-AF65-F5344CB8AC3E}">
        <p14:creationId xmlns:p14="http://schemas.microsoft.com/office/powerpoint/2010/main" val="255141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حَــبــيــبـــي أيَّ ذَنْــبٍ </a:t>
            </a:r>
            <a:br>
              <a:rPr lang="ar-KW" dirty="0"/>
            </a:br>
            <a:r>
              <a:rPr lang="ar-KW" dirty="0"/>
              <a:t>حَــمَّــلَ الــعَــدْلُ بَــنــيـــه؟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Beloved, what guilt </a:t>
            </a:r>
            <a:br>
              <a:rPr lang="en-US" dirty="0"/>
            </a:br>
            <a:r>
              <a:rPr lang="en-US" dirty="0"/>
              <a:t>has the Just made His people endure?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r>
              <a:rPr lang="en-US" dirty="0"/>
              <a:t> ‛</a:t>
            </a:r>
            <a:r>
              <a:rPr lang="en-US" dirty="0" err="1"/>
              <a:t>Ayya</a:t>
            </a:r>
            <a:r>
              <a:rPr lang="en-US" dirty="0"/>
              <a:t> </a:t>
            </a:r>
            <a:r>
              <a:rPr lang="en-US" dirty="0" err="1"/>
              <a:t>Dhanben</a:t>
            </a:r>
            <a:br>
              <a:rPr lang="en-US" dirty="0"/>
            </a:br>
            <a:r>
              <a:rPr lang="en-US" dirty="0" err="1"/>
              <a:t>Ḥammalal</a:t>
            </a:r>
            <a:r>
              <a:rPr lang="en-US" dirty="0"/>
              <a:t> </a:t>
            </a:r>
            <a:r>
              <a:rPr lang="en-US" dirty="0" err="1"/>
              <a:t>ʻAdlu</a:t>
            </a:r>
            <a:r>
              <a:rPr lang="en-US" dirty="0"/>
              <a:t> </a:t>
            </a:r>
            <a:r>
              <a:rPr lang="en-US" dirty="0" err="1"/>
              <a:t>Banīh</a:t>
            </a:r>
            <a:r>
              <a:rPr lang="en-US" dirty="0"/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277780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فَــأَثـــابــــوكَ جِـــراحًـــا </a:t>
            </a:r>
            <a:br>
              <a:rPr lang="ar-KW" dirty="0"/>
            </a:br>
            <a:r>
              <a:rPr lang="ar-KW" dirty="0"/>
              <a:t>لَــيْــسَ فـيـها مِــنْ شِــفــــاء!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So, they remunerate You unhealed wounds!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fa‛Athābūka</a:t>
            </a:r>
            <a:r>
              <a:rPr lang="en-US" dirty="0"/>
              <a:t> </a:t>
            </a:r>
            <a:r>
              <a:rPr lang="en-US" dirty="0" err="1"/>
              <a:t>Jerāḥan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Laysa</a:t>
            </a:r>
            <a:r>
              <a:rPr lang="en-US" dirty="0"/>
              <a:t> </a:t>
            </a:r>
            <a:r>
              <a:rPr lang="en-US" dirty="0" err="1"/>
              <a:t>Fīhā</a:t>
            </a:r>
            <a:r>
              <a:rPr lang="en-US" dirty="0"/>
              <a:t> Min </a:t>
            </a:r>
            <a:r>
              <a:rPr lang="en-US" dirty="0" err="1"/>
              <a:t>Shifā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07404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حـيــنَ فــي الـبُـسـتــانِ لَــيـلاً </a:t>
            </a:r>
            <a:br>
              <a:rPr lang="ar-KW" dirty="0"/>
            </a:br>
            <a:r>
              <a:rPr lang="ar-KW" dirty="0"/>
              <a:t>سَـــجَــــدَ الــفــادي الإِلــــه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When at night God, the savior, kneeled to pray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Ḥī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Bustāni</a:t>
            </a:r>
            <a:r>
              <a:rPr lang="en-US" dirty="0"/>
              <a:t> </a:t>
            </a:r>
            <a:r>
              <a:rPr lang="en-US" dirty="0" err="1"/>
              <a:t>Laylan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Sajadal</a:t>
            </a:r>
            <a:r>
              <a:rPr lang="en-US" dirty="0"/>
              <a:t> </a:t>
            </a:r>
            <a:r>
              <a:rPr lang="en-US" dirty="0" err="1"/>
              <a:t>Fādīl</a:t>
            </a:r>
            <a:r>
              <a:rPr lang="en-US" dirty="0"/>
              <a:t> ‛</a:t>
            </a:r>
            <a:r>
              <a:rPr lang="en-US" dirty="0" err="1"/>
              <a:t>Elāh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78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كــانَــتِ الـدُّنــيــا تُــصَــلِّـــي </a:t>
            </a:r>
            <a:br>
              <a:rPr lang="ar-KW" dirty="0"/>
            </a:br>
            <a:r>
              <a:rPr lang="ar-KW" dirty="0"/>
              <a:t>لِــلَّــذي أَغــنَـــى الـصَّـــــلاة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All the world was praying </a:t>
            </a:r>
            <a:br>
              <a:rPr lang="en-US" dirty="0"/>
            </a:br>
            <a:r>
              <a:rPr lang="en-US" dirty="0"/>
              <a:t>to whom has enriched the prayer!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Kānatel</a:t>
            </a:r>
            <a:r>
              <a:rPr lang="en-US" dirty="0"/>
              <a:t> </a:t>
            </a:r>
            <a:r>
              <a:rPr lang="en-US" dirty="0" err="1"/>
              <a:t>Ddunyā</a:t>
            </a:r>
            <a:r>
              <a:rPr lang="en-US" dirty="0"/>
              <a:t> </a:t>
            </a:r>
            <a:r>
              <a:rPr lang="en-US" dirty="0" err="1"/>
              <a:t>Tuṣallī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liLladhī</a:t>
            </a:r>
            <a:r>
              <a:rPr lang="en-US" dirty="0"/>
              <a:t> ‛</a:t>
            </a:r>
            <a:r>
              <a:rPr lang="en-US" dirty="0" err="1"/>
              <a:t>Aghnā</a:t>
            </a:r>
            <a:r>
              <a:rPr lang="en-US" dirty="0"/>
              <a:t> </a:t>
            </a:r>
            <a:r>
              <a:rPr lang="en-US" dirty="0" err="1"/>
              <a:t>Ṣṣalāh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61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7C6C9-FACC-4D65-B0E0-BF4E6A573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شَــجَــرُ الـزَّيـتـــونِ يَــبـكـــي </a:t>
            </a:r>
            <a:br>
              <a:rPr lang="ar-KW" dirty="0"/>
            </a:br>
            <a:r>
              <a:rPr lang="ar-KW" dirty="0"/>
              <a:t>وَتُـنـاديــــهِ الــشِّــــفــــــــــاه!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378DCB-16AA-44A8-BDBF-CAE4C1A204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Olive trees are crying, </a:t>
            </a:r>
            <a:br>
              <a:rPr lang="en-US" dirty="0"/>
            </a:br>
            <a:r>
              <a:rPr lang="en-US" dirty="0"/>
              <a:t>and the lips are calling Him!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F1B5A6-FD8D-462A-85AA-3F1AD2BEEDA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Shajaru</a:t>
            </a:r>
            <a:r>
              <a:rPr lang="en-US" dirty="0"/>
              <a:t> </a:t>
            </a:r>
            <a:r>
              <a:rPr lang="en-US" dirty="0" err="1"/>
              <a:t>Zzaytūni</a:t>
            </a:r>
            <a:r>
              <a:rPr lang="en-US" dirty="0"/>
              <a:t> </a:t>
            </a:r>
            <a:r>
              <a:rPr lang="en-US" dirty="0" err="1"/>
              <a:t>Yabkī</a:t>
            </a:r>
            <a:br>
              <a:rPr lang="en-US" dirty="0"/>
            </a:br>
            <a:r>
              <a:rPr lang="en-US" dirty="0" err="1"/>
              <a:t>waTunādīhi</a:t>
            </a:r>
            <a:r>
              <a:rPr lang="en-US" dirty="0"/>
              <a:t> </a:t>
            </a:r>
            <a:r>
              <a:rPr lang="en-US" dirty="0" err="1"/>
              <a:t>Shifāh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90363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D3427-98F1-4A24-BD69-C134944FB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حَـبـيـبـي كَـيْـفَ تَـمـضــي </a:t>
            </a:r>
            <a:br>
              <a:rPr lang="ar-KW" dirty="0"/>
            </a:br>
            <a:r>
              <a:rPr lang="ar-KW" dirty="0"/>
              <a:t>أَ تُـــرَى ضـــاعَ الـوَفــــــاء؟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A1B6-09F2-4743-90D1-EA454A24A9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beloved how come You die, is loyalty lost?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C94600-4CE1-4F0F-A928-1195425FB6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YāḤabībī</a:t>
            </a:r>
            <a:r>
              <a:rPr lang="en-US" dirty="0"/>
              <a:t> </a:t>
            </a:r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Tamḍī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 </a:t>
            </a:r>
            <a:r>
              <a:rPr lang="en-US" dirty="0" err="1"/>
              <a:t>Turā</a:t>
            </a:r>
            <a:r>
              <a:rPr lang="en-US" dirty="0"/>
              <a:t> </a:t>
            </a:r>
            <a:r>
              <a:rPr lang="en-US" dirty="0" err="1"/>
              <a:t>Ḍāʻal</a:t>
            </a:r>
            <a:r>
              <a:rPr lang="en-US" dirty="0"/>
              <a:t> </a:t>
            </a:r>
            <a:r>
              <a:rPr lang="en-US" dirty="0" err="1"/>
              <a:t>Wafā</a:t>
            </a:r>
            <a:r>
              <a:rPr lang="en-US" dirty="0"/>
              <a:t>‛?</a:t>
            </a:r>
          </a:p>
        </p:txBody>
      </p:sp>
    </p:spTree>
    <p:extLst>
      <p:ext uri="{BB962C8B-B14F-4D97-AF65-F5344CB8AC3E}">
        <p14:creationId xmlns:p14="http://schemas.microsoft.com/office/powerpoint/2010/main" val="365618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وا</a:t>
            </a:r>
            <a:r>
              <a:rPr lang="ar-KW" dirty="0"/>
              <a:t> حَـبـيـبـي،  </a:t>
            </a:r>
            <a:r>
              <a:rPr lang="ar-KW" dirty="0" err="1"/>
              <a:t>وا</a:t>
            </a:r>
            <a:r>
              <a:rPr lang="ar-KW" dirty="0"/>
              <a:t> حَـبـيـبـي </a:t>
            </a:r>
            <a:br>
              <a:rPr lang="ar-KW" dirty="0"/>
            </a:br>
            <a:r>
              <a:rPr lang="ar-KW" dirty="0"/>
              <a:t>أيُّ حــالٍ أنــــتَ فــيـــه؟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beloved; in such a condition you are left!?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r>
              <a:rPr lang="en-US" dirty="0"/>
              <a:t>, </a:t>
            </a:r>
            <a:r>
              <a:rPr lang="en-US" dirty="0" err="1"/>
              <a:t>Wā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Ayyu</a:t>
            </a:r>
            <a:r>
              <a:rPr lang="en-US" dirty="0"/>
              <a:t> </a:t>
            </a:r>
            <a:r>
              <a:rPr lang="en-US" dirty="0" err="1"/>
              <a:t>Ḥālen</a:t>
            </a:r>
            <a:r>
              <a:rPr lang="en-US" dirty="0"/>
              <a:t> ‛Anta </a:t>
            </a:r>
            <a:r>
              <a:rPr lang="en-US" dirty="0" err="1"/>
              <a:t>Fīh</a:t>
            </a:r>
            <a:r>
              <a:rPr lang="en-US" dirty="0"/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331199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مــن رآكَ </a:t>
            </a:r>
            <a:r>
              <a:rPr lang="ar-KW" dirty="0" err="1"/>
              <a:t>فَــشَـجــاكَ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أنــتَ </a:t>
            </a:r>
            <a:r>
              <a:rPr lang="ar-KW" dirty="0" err="1"/>
              <a:t>أنــتَ</a:t>
            </a:r>
            <a:r>
              <a:rPr lang="ar-KW" dirty="0"/>
              <a:t> </a:t>
            </a:r>
            <a:r>
              <a:rPr lang="ar-KW" dirty="0" err="1"/>
              <a:t>الـمُـفـتَـديــــه</a:t>
            </a:r>
            <a:r>
              <a:rPr lang="ar-KW" dirty="0"/>
              <a:t>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Redeemer </a:t>
            </a:r>
            <a:br>
              <a:rPr lang="en-US" dirty="0"/>
            </a:br>
            <a:r>
              <a:rPr lang="en-US" dirty="0"/>
              <a:t>of whom made You wretched!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sv-SE" dirty="0"/>
              <a:t>Man Ra‛āka, faShajāka? </a:t>
            </a:r>
            <a:br>
              <a:rPr lang="sv-SE" dirty="0"/>
            </a:br>
            <a:r>
              <a:rPr lang="sv-SE" dirty="0"/>
              <a:t>‛Anta ‛Antal Muftadīh!</a:t>
            </a:r>
          </a:p>
        </p:txBody>
      </p:sp>
    </p:spTree>
    <p:extLst>
      <p:ext uri="{BB962C8B-B14F-4D97-AF65-F5344CB8AC3E}">
        <p14:creationId xmlns:p14="http://schemas.microsoft.com/office/powerpoint/2010/main" val="353185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حَــبــيــبـــي أيَّ ذَنْــبٍ </a:t>
            </a:r>
            <a:br>
              <a:rPr lang="ar-KW" dirty="0"/>
            </a:br>
            <a:r>
              <a:rPr lang="ar-KW" dirty="0"/>
              <a:t>حَــمَّــلَ الــعَــدْلُ بَــنــيـــه؟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Beloved, what guilt </a:t>
            </a:r>
            <a:br>
              <a:rPr lang="en-US" dirty="0"/>
            </a:br>
            <a:r>
              <a:rPr lang="en-US" dirty="0"/>
              <a:t>has the Just made His people endure?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r>
              <a:rPr lang="en-US" dirty="0"/>
              <a:t> ‛</a:t>
            </a:r>
            <a:r>
              <a:rPr lang="en-US" dirty="0" err="1"/>
              <a:t>Ayya</a:t>
            </a:r>
            <a:r>
              <a:rPr lang="en-US" dirty="0"/>
              <a:t> </a:t>
            </a:r>
            <a:r>
              <a:rPr lang="en-US" dirty="0" err="1"/>
              <a:t>Dhanben</a:t>
            </a:r>
            <a:br>
              <a:rPr lang="en-US" dirty="0"/>
            </a:br>
            <a:r>
              <a:rPr lang="en-US" dirty="0" err="1"/>
              <a:t>Ḥammalal</a:t>
            </a:r>
            <a:r>
              <a:rPr lang="en-US" dirty="0"/>
              <a:t> </a:t>
            </a:r>
            <a:r>
              <a:rPr lang="en-US" dirty="0" err="1"/>
              <a:t>ʻAdlu</a:t>
            </a:r>
            <a:r>
              <a:rPr lang="en-US" dirty="0"/>
              <a:t> </a:t>
            </a:r>
            <a:r>
              <a:rPr lang="en-US" dirty="0" err="1"/>
              <a:t>Banīh</a:t>
            </a:r>
            <a:r>
              <a:rPr lang="en-US" dirty="0"/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156695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فَــأَثـــابــــوكَ جِـــراحًـــا </a:t>
            </a:r>
            <a:br>
              <a:rPr lang="ar-KW" dirty="0"/>
            </a:br>
            <a:r>
              <a:rPr lang="ar-KW" dirty="0"/>
              <a:t>لَــيْــسَ فـيـها مِــنْ شِــفــــاء!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So, they remunerate You unhealed wounds!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fa‛Athābūka</a:t>
            </a:r>
            <a:r>
              <a:rPr lang="en-US" dirty="0"/>
              <a:t> </a:t>
            </a:r>
            <a:r>
              <a:rPr lang="en-US" dirty="0" err="1"/>
              <a:t>Jerāḥan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Laysa</a:t>
            </a:r>
            <a:r>
              <a:rPr lang="en-US" dirty="0"/>
              <a:t> </a:t>
            </a:r>
            <a:r>
              <a:rPr lang="en-US" dirty="0" err="1"/>
              <a:t>Fīhā</a:t>
            </a:r>
            <a:r>
              <a:rPr lang="en-US" dirty="0"/>
              <a:t> Min </a:t>
            </a:r>
            <a:r>
              <a:rPr lang="en-US" dirty="0" err="1"/>
              <a:t>Shifā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23677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723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771</TotalTime>
  <Words>404</Words>
  <Application>Microsoft Office PowerPoint</Application>
  <PresentationFormat>Widescreen</PresentationFormat>
  <Paragraphs>46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Times New Roman</vt:lpstr>
      <vt:lpstr>Calibri</vt:lpstr>
      <vt:lpstr>Calibri Light</vt:lpstr>
      <vt:lpstr>Arial</vt:lpstr>
      <vt:lpstr>5_Office Theme</vt:lpstr>
      <vt:lpstr>وا حَــبــيــبــــي</vt:lpstr>
      <vt:lpstr>وا حَـبـيـبـي،  وا حَـبـيـبـي  أيُّ حــالٍ أنــــتَ فــيـــه؟</vt:lpstr>
      <vt:lpstr>مــن رآكَ فَــشَـجــاكَ  أنــتَ أنــتَ الـمُـفـتَـديــــه!</vt:lpstr>
      <vt:lpstr>يـا حَــبــيــبـــي أيَّ ذَنْــبٍ  حَــمَّــلَ الــعَــدْلُ بَــنــيـــه؟</vt:lpstr>
      <vt:lpstr>فَــأَثـــابــــوكَ جِـــراحًـــا  لَــيْــسَ فـيـها مِــنْ شِــفــــاء!</vt:lpstr>
      <vt:lpstr>حـيــنَ فــي الـبُـسـتــانِ لَــيـلاً  سَـــجَــــدَ الــفــادي الإِلــــه</vt:lpstr>
      <vt:lpstr>كــانَــتِ الـدُّنــيــا تُــصَــلِّـــي  لِــلَّــذي أَغــنَـــى الـصَّـــــلاة </vt:lpstr>
      <vt:lpstr>شَــجَــرُ الـزَّيـتـــونِ يَــبـكـــي  وَتُـنـاديــــهِ الــشِّــــفــــــــــاه!</vt:lpstr>
      <vt:lpstr>يـا حَـبـيـبـي كَـيْـفَ تَـمـضــي  أَ تُـــرَى ضـــاعَ الـوَفــــــاء؟</vt:lpstr>
      <vt:lpstr>وا حَـبـيـبـي،  وا حَـبـيـبـي  أيُّ حــالٍ أنــــتَ فــيـــه؟</vt:lpstr>
      <vt:lpstr>مــن رآكَ فَــشَـجــاكَ  أنــتَ أنــتَ الـمُـفـتَـديــــه!</vt:lpstr>
      <vt:lpstr>يـا حَــبــيــبـــي أيَّ ذَنْــبٍ  حَــمَّــلَ الــعَــدْلُ بَــنــيـــه؟</vt:lpstr>
      <vt:lpstr>فَــأَثـــابــــوكَ جِـــراحًـــا  لَــيْــسَ فـيـها مِــنْ شِــفــــاء!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Nizart</dc:creator>
  <cp:keywords>Fairuz; Holy Week CD</cp:keywords>
  <cp:lastModifiedBy>Pascale Hage</cp:lastModifiedBy>
  <cp:revision>159</cp:revision>
  <dcterms:created xsi:type="dcterms:W3CDTF">2014-06-01T05:24:09Z</dcterms:created>
  <dcterms:modified xsi:type="dcterms:W3CDTF">2025-04-18T16:36:15Z</dcterms:modified>
  <cp:category>Holy Week</cp:category>
</cp:coreProperties>
</file>