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5"/>
  </p:notesMasterIdLst>
  <p:handoutMasterIdLst>
    <p:handoutMasterId r:id="rId16"/>
  </p:handoutMasterIdLst>
  <p:sldIdLst>
    <p:sldId id="299" r:id="rId2"/>
    <p:sldId id="306" r:id="rId3"/>
    <p:sldId id="309" r:id="rId4"/>
    <p:sldId id="310" r:id="rId5"/>
    <p:sldId id="311" r:id="rId6"/>
    <p:sldId id="314" r:id="rId7"/>
    <p:sldId id="312" r:id="rId8"/>
    <p:sldId id="313" r:id="rId9"/>
    <p:sldId id="315" r:id="rId10"/>
    <p:sldId id="316" r:id="rId11"/>
    <p:sldId id="317" r:id="rId12"/>
    <p:sldId id="318" r:id="rId13"/>
    <p:sldId id="29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45" autoAdjust="0"/>
    <p:restoredTop sz="94660"/>
  </p:normalViewPr>
  <p:slideViewPr>
    <p:cSldViewPr snapToGrid="0" snapToObjects="1">
      <p:cViewPr varScale="1">
        <p:scale>
          <a:sx n="102" d="100"/>
          <a:sy n="102" d="100"/>
        </p:scale>
        <p:origin x="508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27/04/2026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27/04/2026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6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84994D98-DE64-D22F-3385-E3CC2A55CBE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197252" y="4262962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33607498-FCDF-02BF-7562-2C9F2333907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52400" y="4262962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6386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8655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206624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206624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44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5917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199418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07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3160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656542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90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27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6110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9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F95C4-F9A6-E776-5843-E77E37D685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865575"/>
          </a:xfrm>
        </p:spPr>
        <p:txBody>
          <a:bodyPr/>
          <a:lstStyle/>
          <a:p>
            <a:r>
              <a:rPr lang="ar-KW" dirty="0"/>
              <a:t>سَ</a:t>
            </a:r>
            <a:r>
              <a:rPr lang="ar-LB" dirty="0"/>
              <a:t>ـــ</a:t>
            </a:r>
            <a:r>
              <a:rPr lang="ar-KW" dirty="0"/>
              <a:t>وْفَ أَرَاكَ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8E585DA-8ADB-5096-7BD5-6647D024CA8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2066242"/>
          </a:xfrm>
        </p:spPr>
        <p:txBody>
          <a:bodyPr>
            <a:normAutofit/>
          </a:bodyPr>
          <a:lstStyle/>
          <a:p>
            <a:r>
              <a:rPr lang="ar-KW" dirty="0"/>
              <a:t>كلمات وتلحين: إياد حداد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FABD004-C6AD-E7CD-138D-23DFD43B7C3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2066242"/>
          </a:xfrm>
        </p:spPr>
        <p:txBody>
          <a:bodyPr>
            <a:normAutofit/>
          </a:bodyPr>
          <a:lstStyle/>
          <a:p>
            <a:r>
              <a:rPr lang="ar-KW" dirty="0"/>
              <a:t>توزيع: طوني مجدي</a:t>
            </a:r>
          </a:p>
        </p:txBody>
      </p:sp>
    </p:spTree>
    <p:extLst>
      <p:ext uri="{BB962C8B-B14F-4D97-AF65-F5344CB8AC3E}">
        <p14:creationId xmlns:p14="http://schemas.microsoft.com/office/powerpoint/2010/main" val="395745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1DDF57-7DF2-C02B-3271-40CCDD07C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3FD53-7574-5FEB-0942-31E3FBCEF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كَـأَنَّــكَ تُـراقِـبُ بِـصَـمْـتٍ مِـنْ بَـعـيـدْ</a:t>
            </a:r>
            <a:br>
              <a:rPr lang="ar-LB" dirty="0"/>
            </a:br>
            <a:r>
              <a:rPr lang="ar-LB" dirty="0"/>
              <a:t>وَتَـنْـظُـرُ إِلَـيَّ كَـيْـفَ آلامـي تَـزِيـدْ</a:t>
            </a:r>
            <a:br>
              <a:rPr lang="ar-LB" dirty="0"/>
            </a:br>
            <a:r>
              <a:rPr lang="ar-LB" dirty="0"/>
              <a:t>هَـلْ غَـفَـتْ عَـيْـنَـاكَ وَسْـطَ عَـصْـفِـيَ الـشَّـدِيـدْ</a:t>
            </a:r>
            <a:br>
              <a:rPr lang="ar-LB" dirty="0"/>
            </a:br>
            <a:r>
              <a:rPr lang="ar-LB" dirty="0"/>
              <a:t>أَمْ فِـي الـهَـزِيـعِ الـرَّابِـعِ أَرَاكَ مِـنْ جَـدِيـدْ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48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F86332-9D09-2AEA-72A4-6146ECD21B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ACF35C-EC75-0385-DD9A-638906EE3C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كَـأَنَّــكَ تُـراقِـبُ بِـصَـمْـتٍ مِـنْ بَـعـيـدْ</a:t>
            </a:r>
            <a:br>
              <a:rPr lang="ar-LB" dirty="0"/>
            </a:br>
            <a:r>
              <a:rPr lang="ar-LB" dirty="0"/>
              <a:t>وَتَـنْـظُـرُ إِلَـيَّ كَـيْـفَ آلامـي تَـزِيـدْ</a:t>
            </a:r>
            <a:br>
              <a:rPr lang="ar-LB" dirty="0"/>
            </a:br>
            <a:r>
              <a:rPr lang="ar-LB" dirty="0"/>
              <a:t>هَـلْ غَـفَـتْ عَـيْـنَـاكَ وَسْـطَ عَـصْـفِـيَ الـشَّـدِيـدْ</a:t>
            </a:r>
            <a:br>
              <a:rPr lang="ar-LB" dirty="0"/>
            </a:br>
            <a:r>
              <a:rPr lang="ar-LB" dirty="0"/>
              <a:t>أَمْ فِـي الـهَـزِيـعِ الـرَّابِـعِ أَرَاكَ مِـنْ جَـدِيـدْ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372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555E52-4E43-C85B-90EC-44450D5ADE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85AB30-3580-1A72-A420-9ED2A13D4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سَـوْفَ أَرَاكَ حَـتْـمًـا، سَـوْفَ أَرَى يَـدَاكْ</a:t>
            </a:r>
            <a:br>
              <a:rPr lang="ar-KW" dirty="0"/>
            </a:br>
            <a:r>
              <a:rPr lang="ar-KW" dirty="0"/>
              <a:t>سَـتَـعْـمَـلُ وَتَـخْـلُـقُ حَـيَـاةً مِـنْ هَـلاك</a:t>
            </a:r>
            <a:br>
              <a:rPr lang="ar-KW" dirty="0"/>
            </a:br>
            <a:r>
              <a:rPr lang="ar-KW" dirty="0"/>
              <a:t>فِـي وَقْـتِـكَ الـحَـكِـيـمِ سَـتُـعْـطِـيـنِـي الـشِّـفَـاءْ</a:t>
            </a:r>
            <a:br>
              <a:rPr lang="ar-KW" dirty="0"/>
            </a:br>
            <a:r>
              <a:rPr lang="ar-KW" dirty="0"/>
              <a:t>فَـأَنْـتَ رَبٌّ صَـالِـحٌ، أَرْضَـى بِـمَـا تَـشَـاءْ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8666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1E6805-110A-A800-F373-36C5C9156C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56AB9-9823-025F-8BDC-235F7BBCF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سَـوْفَ أَرَاكَ حَـتْـمًـا، سَـوْفَ أَرَى يَـدَاكْ</a:t>
            </a:r>
            <a:br>
              <a:rPr lang="ar-KW" dirty="0"/>
            </a:br>
            <a:r>
              <a:rPr lang="ar-KW" dirty="0"/>
              <a:t>سَـتَـعْـمَـلُ وَتَـخْـلُـقُ حَـيَـاةً مِـنْ هَـلاك</a:t>
            </a:r>
            <a:br>
              <a:rPr lang="ar-KW" dirty="0"/>
            </a:br>
            <a:r>
              <a:rPr lang="ar-KW" dirty="0"/>
              <a:t>فِـي وَقْـتِـكَ الـحَـكِـيـمِ سَـتُـعْـطِـيـنِـي الـشِّـفَـاءْ</a:t>
            </a:r>
            <a:br>
              <a:rPr lang="ar-KW" dirty="0"/>
            </a:br>
            <a:r>
              <a:rPr lang="ar-KW" dirty="0"/>
              <a:t>فَـأَنْـتَ رَبٌّ صَـالِـحٌ، أَرْضَـى بِـمَـا تَـشَـاءْ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1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A22CC7-7744-332C-F642-C635D519A3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54DA9-4620-30AB-3369-E18F9D404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كَـأَنَّـكَ تَـرَكْـتَـنِـي فِـي قَـارِبِــي وَحِـيـدْ</a:t>
            </a:r>
            <a:br>
              <a:rPr lang="ar-KW" dirty="0"/>
            </a:br>
            <a:r>
              <a:rPr lang="ar-KW" dirty="0"/>
              <a:t>‫أُجَـابِـهُ الأَخْـطَـارَ وَمَـوْجَ الـبَـحْـرِ الـعَـنِـيـدْ‬</a:t>
            </a:r>
            <a:br>
              <a:rPr lang="ar-KW" dirty="0"/>
            </a:br>
            <a:r>
              <a:rPr lang="ar-KW" dirty="0"/>
              <a:t>هَـلْ أَسِـيـرُ تَـائِـهًـا كَـمَـا الـرِّيـحُ تُـرِيـدْ</a:t>
            </a:r>
            <a:br>
              <a:rPr lang="ar-KW" dirty="0"/>
            </a:br>
            <a:r>
              <a:rPr lang="ar-KW" dirty="0"/>
              <a:t>أَمْ فِـي الـهَـزِيـعِ الـرَّابِـعِ أَرَاكَ مِـنْ جَـدِيـدْ</a:t>
            </a:r>
          </a:p>
        </p:txBody>
      </p:sp>
    </p:spTree>
    <p:extLst>
      <p:ext uri="{BB962C8B-B14F-4D97-AF65-F5344CB8AC3E}">
        <p14:creationId xmlns:p14="http://schemas.microsoft.com/office/powerpoint/2010/main" val="951048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214447-FBE7-4661-6A56-E189B8C183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DB61A6-F752-8D3F-C0D9-CA740928F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سَـوْفَ أَرَاكَ حَـتْـمًـا، سَـوْفَ أَرَى يَـدَاكْ</a:t>
            </a:r>
            <a:br>
              <a:rPr lang="ar-KW" dirty="0"/>
            </a:br>
            <a:r>
              <a:rPr lang="ar-KW" dirty="0"/>
              <a:t>سَـتَـعْـمَـلُ وَتَـخْـلُـقُ حَـيَـاةً مِـنْ هَـلاك</a:t>
            </a:r>
            <a:br>
              <a:rPr lang="ar-KW" dirty="0"/>
            </a:br>
            <a:r>
              <a:rPr lang="ar-KW" dirty="0"/>
              <a:t>فِـي وَقْـتِـكَ الـحَـكِـيـمِ سَـتُـعْـطِـيـنِـي الـشِّـفَـاءْ</a:t>
            </a:r>
            <a:br>
              <a:rPr lang="ar-KW" dirty="0"/>
            </a:br>
            <a:r>
              <a:rPr lang="ar-KW" dirty="0"/>
              <a:t>فَـأَنْـتَ رَبٌّ صَـالِـحٌ، أَرْضَـى بِـمَـا تَـشَـاءْ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4088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FF7505-386B-7B45-F1F0-78387AB36D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F65B0-E611-FEEA-E39E-02BE16BCA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سَـوْفَ أَرَاكَ حَـتْـمًـا، سَـوْفَ أَرَى يَـدَاكْ</a:t>
            </a:r>
            <a:br>
              <a:rPr lang="ar-KW" dirty="0"/>
            </a:br>
            <a:r>
              <a:rPr lang="ar-KW" dirty="0"/>
              <a:t>سَـتَـعْـمَـلُ وَتَـخْـلُـقُ حَـيَـاةً مِـنْ هَـلاك</a:t>
            </a:r>
            <a:br>
              <a:rPr lang="ar-KW" dirty="0"/>
            </a:br>
            <a:r>
              <a:rPr lang="ar-KW" dirty="0"/>
              <a:t>فِـي وَقْـتِـكَ الـحَـكِـيـمِ سَـتُـعْـطِـيـنِـي الـشِّـفَـاءْ</a:t>
            </a:r>
            <a:br>
              <a:rPr lang="ar-KW" dirty="0"/>
            </a:br>
            <a:r>
              <a:rPr lang="ar-KW" dirty="0"/>
              <a:t>فَـأَنْـتَ رَبٌّ صَـالِـحٌ، أَرْضَـى بِـمَـا تَـشَـاءْ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431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5B2ACC-35C2-9E24-2091-46D09E28B7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5099E5-0DA5-30D6-C500-FC4F96CB2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سَـوْفَ أَرَاكَ حَـتْـمًـا، سَـوْفَ أَرَى يَـدَاكْ</a:t>
            </a:r>
            <a:br>
              <a:rPr lang="ar-KW" dirty="0"/>
            </a:br>
            <a:r>
              <a:rPr lang="ar-KW" dirty="0"/>
              <a:t>سَـتَـعْـمَـلُ وَتَـخْـلُـقُ حَـيَـاةً مِـنْ هَـلاك</a:t>
            </a:r>
            <a:br>
              <a:rPr lang="ar-KW" dirty="0"/>
            </a:br>
            <a:r>
              <a:rPr lang="ar-KW" dirty="0"/>
              <a:t>فِـي وَقْـتِـكَ الـحَـكِـيـمِ سَـتُـعْـطِـيـنِـي الـشِّـفَـاءْ</a:t>
            </a:r>
            <a:br>
              <a:rPr lang="ar-KW" dirty="0"/>
            </a:br>
            <a:r>
              <a:rPr lang="ar-KW" dirty="0"/>
              <a:t>فَـأَنْـتَ رَبٌّ صَـالِـحٌ، أَرْضَـى بِـمَـا تَـشَـاءْ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0107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760F03-155E-BFB2-9442-02BB79520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52011-D157-7DF4-6851-FCE548602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سَـوْفَ أَرَاكَ حَـتْـمًـا، سَـوْفَ أَرَى يَـدَاكْ</a:t>
            </a:r>
            <a:br>
              <a:rPr lang="ar-KW" dirty="0"/>
            </a:br>
            <a:r>
              <a:rPr lang="ar-KW" dirty="0"/>
              <a:t>سَـتَـعْـمَـلُ وَتَـخْـلُـقُ حَـيَـاةً مِـنْ هَـلاك</a:t>
            </a:r>
            <a:br>
              <a:rPr lang="ar-KW" dirty="0"/>
            </a:br>
            <a:r>
              <a:rPr lang="ar-KW" dirty="0"/>
              <a:t>فِـي وَقْـتِـكَ الـحَـكِـيـمِ سَـتُـعْـطِـيـنِـي الـشِّـفَـاءْ</a:t>
            </a:r>
            <a:br>
              <a:rPr lang="ar-KW" dirty="0"/>
            </a:br>
            <a:r>
              <a:rPr lang="ar-KW" dirty="0"/>
              <a:t>فَـأَنْـتَ رَبٌّ صَـالِـحٌ، أَرْضَـى بِـمَـا تَـشَـاءْ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9258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7CC854-CDFE-8AFB-C87B-A048D1A9C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FE2C5-5AA2-309B-448A-E6E03F8C22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سَـوْفَ أَرَاكَ حَـتْـمًـا، سَـوْفَ أَرَى يَـدَاكْ</a:t>
            </a:r>
            <a:br>
              <a:rPr lang="ar-KW" dirty="0"/>
            </a:br>
            <a:r>
              <a:rPr lang="ar-KW" dirty="0"/>
              <a:t>سَـتَـعْـمَـلُ وَتَـخْـلُـقُ حَـيَـاةً مِـنْ هَـلاك</a:t>
            </a:r>
            <a:br>
              <a:rPr lang="ar-KW" dirty="0"/>
            </a:br>
            <a:r>
              <a:rPr lang="ar-KW" dirty="0"/>
              <a:t>فِـي وَقْـتِـكَ الـحَـكِـيـمِ سَـتُـعْـطِـيـنِـي الـشِّـفَـاءْ</a:t>
            </a:r>
            <a:br>
              <a:rPr lang="ar-KW" dirty="0"/>
            </a:br>
            <a:r>
              <a:rPr lang="ar-KW" dirty="0"/>
              <a:t>فَـأَنْـتَ رَبٌّ صَـالِـحٌ، أَرْضَـى بِـمَـا تَـشَـاءْ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247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FBACC6-C88A-3CA6-40F6-9029D477D6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7FAA2F-36B0-7368-AE52-1FC82E3F1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سَـوْفَ أَرَاكَ حَـتْـمًـا، سَـوْفَ أَرَى يَـدَاكْ</a:t>
            </a:r>
            <a:br>
              <a:rPr lang="ar-KW" dirty="0"/>
            </a:br>
            <a:r>
              <a:rPr lang="ar-KW" dirty="0"/>
              <a:t>سَـتَـعْـمَـلُ وَتَـخْـلُـقُ حَـيَـاةً مِـنْ هَـلاك</a:t>
            </a:r>
            <a:br>
              <a:rPr lang="ar-KW" dirty="0"/>
            </a:br>
            <a:r>
              <a:rPr lang="ar-KW" dirty="0"/>
              <a:t>فِـي وَقْـتِـكَ الـحَـكِـيـمِ سَـتُـعْـطِـيـنِـي الـشِّـفَـاءْ</a:t>
            </a:r>
            <a:br>
              <a:rPr lang="ar-KW" dirty="0"/>
            </a:br>
            <a:r>
              <a:rPr lang="ar-KW" dirty="0"/>
              <a:t>فَـأَنْـتَ رَبٌّ صَـالِـحٌ، أَرْضَـى بِـمَـا تَـشَـاءْ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8932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070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327</TotalTime>
  <Words>309</Words>
  <Application>Microsoft Office PowerPoint</Application>
  <PresentationFormat>Widescreen</PresentationFormat>
  <Paragraphs>14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5_Office Theme</vt:lpstr>
      <vt:lpstr>سَـــوْفَ أَرَاكَ</vt:lpstr>
      <vt:lpstr>كَـأَنَّــكَ تُـراقِـبُ بِـصَـمْـتٍ مِـنْ بَـعـيـدْ وَتَـنْـظُـرُ إِلَـيَّ كَـيْـفَ آلامـي تَـزِيـدْ هَـلْ غَـفَـتْ عَـيْـنَـاكَ وَسْـطَ عَـصْـفِـيَ الـشَّـدِيـدْ أَمْ فِـي الـهَـزِيـعِ الـرَّابِـعِ أَرَاكَ مِـنْ جَـدِيـدْ</vt:lpstr>
      <vt:lpstr>كَـأَنَّــكَ تُـراقِـبُ بِـصَـمْـتٍ مِـنْ بَـعـيـدْ وَتَـنْـظُـرُ إِلَـيَّ كَـيْـفَ آلامـي تَـزِيـدْ هَـلْ غَـفَـتْ عَـيْـنَـاكَ وَسْـطَ عَـصْـفِـيَ الـشَّـدِيـدْ أَمْ فِـي الـهَـزِيـعِ الـرَّابِـعِ أَرَاكَ مِـنْ جَـدِيـدْ</vt:lpstr>
      <vt:lpstr>سَـوْفَ أَرَاكَ حَـتْـمًـا، سَـوْفَ أَرَى يَـدَاكْ سَـتَـعْـمَـلُ وَتَـخْـلُـقُ حَـيَـاةً مِـنْ هَـلاك فِـي وَقْـتِـكَ الـحَـكِـيـمِ سَـتُـعْـطِـيـنِـي الـشِّـفَـاءْ فَـأَنْـتَ رَبٌّ صَـالِـحٌ، أَرْضَـى بِـمَـا تَـشَـاءْ</vt:lpstr>
      <vt:lpstr>سَـوْفَ أَرَاكَ حَـتْـمًـا، سَـوْفَ أَرَى يَـدَاكْ سَـتَـعْـمَـلُ وَتَـخْـلُـقُ حَـيَـاةً مِـنْ هَـلاك فِـي وَقْـتِـكَ الـحَـكِـيـمِ سَـتُـعْـطِـيـنِـي الـشِّـفَـاءْ فَـأَنْـتَ رَبٌّ صَـالِـحٌ، أَرْضَـى بِـمَـا تَـشَـاءْ</vt:lpstr>
      <vt:lpstr>كَـأَنَّـكَ تَـرَكْـتَـنِـي فِـي قَـارِبِــي وَحِـيـدْ ‫أُجَـابِـهُ الأَخْـطَـارَ وَمَـوْجَ الـبَـحْـرِ الـعَـنِـيـدْ‬ هَـلْ أَسِـيـرُ تَـائِـهًـا كَـمَـا الـرِّيـحُ تُـرِيـدْ أَمْ فِـي الـهَـزِيـعِ الـرَّابِـعِ أَرَاكَ مِـنْ جَـدِيـدْ</vt:lpstr>
      <vt:lpstr>سَـوْفَ أَرَاكَ حَـتْـمًـا، سَـوْفَ أَرَى يَـدَاكْ سَـتَـعْـمَـلُ وَتَـخْـلُـقُ حَـيَـاةً مِـنْ هَـلاك فِـي وَقْـتِـكَ الـحَـكِـيـمِ سَـتُـعْـطِـيـنِـي الـشِّـفَـاءْ فَـأَنْـتَ رَبٌّ صَـالِـحٌ، أَرْضَـى بِـمَـا تَـشَـاءْ</vt:lpstr>
      <vt:lpstr>سَـوْفَ أَرَاكَ حَـتْـمًـا، سَـوْفَ أَرَى يَـدَاكْ سَـتَـعْـمَـلُ وَتَـخْـلُـقُ حَـيَـاةً مِـنْ هَـلاك فِـي وَقْـتِـكَ الـحَـكِـيـمِ سَـتُـعْـطِـيـنِـي الـشِّـفَـاءْ فَـأَنْـتَ رَبٌّ صَـالِـحٌ، أَرْضَـى بِـمَـا تَـشَـاءْ</vt:lpstr>
      <vt:lpstr>سَـوْفَ أَرَاكَ حَـتْـمًـا، سَـوْفَ أَرَى يَـدَاكْ سَـتَـعْـمَـلُ وَتَـخْـلُـقُ حَـيَـاةً مِـنْ هَـلاك فِـي وَقْـتِـكَ الـحَـكِـيـمِ سَـتُـعْـطِـيـنِـي الـشِّـفَـاءْ فَـأَنْـتَ رَبٌّ صَـالِـحٌ، أَرْضَـى بِـمَـا تَـشَـاءْ</vt:lpstr>
      <vt:lpstr>سَـوْفَ أَرَاكَ حَـتْـمًـا، سَـوْفَ أَرَى يَـدَاكْ سَـتَـعْـمَـلُ وَتَـخْـلُـقُ حَـيَـاةً مِـنْ هَـلاك فِـي وَقْـتِـكَ الـحَـكِـيـمِ سَـتُـعْـطِـيـنِـي الـشِّـفَـاءْ فَـأَنْـتَ رَبٌّ صَـالِـحٌ، أَرْضَـى بِـمَـا تَـشَـاءْ</vt:lpstr>
      <vt:lpstr>سَـوْفَ أَرَاكَ حَـتْـمًـا، سَـوْفَ أَرَى يَـدَاكْ سَـتَـعْـمَـلُ وَتَـخْـلُـقُ حَـيَـاةً مِـنْ هَـلاك فِـي وَقْـتِـكَ الـحَـكِـيـمِ سَـتُـعْـطِـيـنِـي الـشِّـفَـاءْ فَـأَنْـتَ رَبٌّ صَـالِـحٌ، أَرْضَـى بِـمَـا تَـشَـاءْ</vt:lpstr>
      <vt:lpstr>سَـوْفَ أَرَاكَ حَـتْـمًـا، سَـوْفَ أَرَى يَـدَاكْ سَـتَـعْـمَـلُ وَتَـخْـلُـقُ حَـيَـاةً مِـنْ هَـلاك فِـي وَقْـتِـكَ الـحَـكِـيـمِ سَـتُـعْـطِـيـنِـي الـشِّـفَـاءْ فَـأَنْـتَ رَبٌّ صَـالِـحٌ، أَرْضَـى بِـمَـا تَـشَـاءْ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‛Adʻūka ‛Abbā - أدعوك أبا</dc:title>
  <dc:subject>I Call You Father</dc:subject>
  <dc:creator>Nizart</dc:creator>
  <cp:keywords>Jésus ma Joie 2000</cp:keywords>
  <cp:lastModifiedBy>Pascale Hage</cp:lastModifiedBy>
  <cp:revision>67</cp:revision>
  <dcterms:created xsi:type="dcterms:W3CDTF">2014-06-01T05:24:09Z</dcterms:created>
  <dcterms:modified xsi:type="dcterms:W3CDTF">2026-04-27T14:49:56Z</dcterms:modified>
  <cp:category/>
</cp:coreProperties>
</file>