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85" r:id="rId2"/>
    <p:sldId id="286" r:id="rId3"/>
    <p:sldId id="268" r:id="rId4"/>
    <p:sldId id="269" r:id="rId5"/>
    <p:sldId id="270" r:id="rId6"/>
    <p:sldId id="271" r:id="rId7"/>
    <p:sldId id="275" r:id="rId8"/>
    <p:sldId id="276" r:id="rId9"/>
    <p:sldId id="279" r:id="rId10"/>
    <p:sldId id="280" r:id="rId11"/>
    <p:sldId id="283" r:id="rId12"/>
    <p:sldId id="284" r:id="rId13"/>
    <p:sldId id="287" r:id="rId14"/>
  </p:sldIdLst>
  <p:sldSz cx="12192000" cy="6858000"/>
  <p:notesSz cx="6858000" cy="9144000"/>
  <p:embeddedFontLst>
    <p:embeddedFont>
      <p:font typeface="AramaicShimo" pitchFamily="2" charset="0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14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65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5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8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09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560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743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003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419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5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810511"/>
            <a:ext cx="11887200" cy="188684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8817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305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284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4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4735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60" r:id="rId9"/>
    <p:sldLayoutId id="2147483664" r:id="rId10"/>
    <p:sldLayoutId id="2147483661" r:id="rId11"/>
    <p:sldLayoutId id="2147483662" r:id="rId12"/>
    <p:sldLayoutId id="214748366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1AC9B-FDAD-43E4-6C0D-7F9980FCE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كِــفْــنِــتْ </a:t>
            </a:r>
            <a:r>
              <a:rPr lang="ar-KW" dirty="0" err="1"/>
              <a:t>كْــمُــو</a:t>
            </a:r>
            <a:r>
              <a:rPr lang="ar-KW" dirty="0"/>
              <a:t> </a:t>
            </a:r>
            <a:r>
              <a:rPr lang="ar-KW" dirty="0" err="1"/>
              <a:t>زَبْــنِــيْــنْ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66D926-167E-46D8-25E8-62108D7C52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N#y#cn#bfz</a:t>
            </a:r>
            <a:r>
              <a:rPr lang="en-US" dirty="0"/>
              <a:t> </a:t>
            </a:r>
            <a:r>
              <a:rPr lang="en-US" dirty="0" err="1"/>
              <a:t>a#x#m#k</a:t>
            </a:r>
            <a:r>
              <a:rPr lang="en-US" dirty="0"/>
              <a:t> t#$</a:t>
            </a:r>
            <a:r>
              <a:rPr lang="en-US" dirty="0" err="1"/>
              <a:t>en#p#ek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E47CC5-DEE5-37E6-8534-2E86D46AA8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Kefnet</a:t>
            </a:r>
            <a:r>
              <a:rPr lang="en-US" dirty="0"/>
              <a:t> </a:t>
            </a:r>
            <a:r>
              <a:rPr lang="en-US" dirty="0" err="1"/>
              <a:t>Kmō</a:t>
            </a:r>
            <a:r>
              <a:rPr lang="en-US" dirty="0"/>
              <a:t> </a:t>
            </a:r>
            <a:r>
              <a:rPr lang="en-US" dirty="0" err="1"/>
              <a:t>Zābnīn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E0939E-A4E9-E55E-ACF0-6292EC83B4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Several Times I was Hungry</a:t>
            </a:r>
          </a:p>
        </p:txBody>
      </p:sp>
    </p:spTree>
    <p:extLst>
      <p:ext uri="{BB962C8B-B14F-4D97-AF65-F5344CB8AC3E}">
        <p14:creationId xmlns:p14="http://schemas.microsoft.com/office/powerpoint/2010/main" val="93878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EDA4BB7-E491-6FCF-62DC-3356072FB20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St. Ephrem the Syrian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B234C028-0CBD-88FF-34E8-638838D01D0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St. Ephrem the Syrian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EE12DD4-E234-4211-20C5-FDFB439F6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Litany of Saint Jacob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48E949B-75B2-F51F-05F3-AF48B0FFB9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s-ES" dirty="0" err="1"/>
              <a:t>Laḥen</a:t>
            </a:r>
            <a:r>
              <a:rPr lang="es-ES" dirty="0"/>
              <a:t> </a:t>
            </a:r>
            <a:r>
              <a:rPr lang="es-ES" dirty="0" err="1"/>
              <a:t>Bo‘ūt</a:t>
            </a:r>
            <a:r>
              <a:rPr lang="es-ES" dirty="0"/>
              <a:t> </a:t>
            </a:r>
            <a:r>
              <a:rPr lang="es-ES" dirty="0" err="1"/>
              <a:t>dMor</a:t>
            </a:r>
            <a:r>
              <a:rPr lang="es-ES" dirty="0"/>
              <a:t> </a:t>
            </a:r>
            <a:r>
              <a:rPr lang="es-ES" dirty="0" err="1"/>
              <a:t>Ya‘qūb</a:t>
            </a:r>
            <a:endParaRPr lang="es-E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B847AF3-5CD6-3D11-B314-3CDBBCF26E1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القديس </a:t>
            </a:r>
            <a:r>
              <a:rPr lang="ar-KW" dirty="0" err="1"/>
              <a:t>أفرام</a:t>
            </a:r>
            <a:r>
              <a:rPr lang="ar-KW" dirty="0"/>
              <a:t> السرياني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EDFDFDD2-BAE8-8008-E6A7-78D54199CD5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لحن: </a:t>
            </a:r>
            <a:r>
              <a:rPr lang="ar-KW" dirty="0" err="1"/>
              <a:t>بُـاعوت</a:t>
            </a:r>
            <a:r>
              <a:rPr lang="ar-KW" dirty="0"/>
              <a:t> مُـار يعقوب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C6DD082-1C99-B06C-671F-C9A2F6E989D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Traditional Old Syriac Maronite Hymns - Lent Season 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A2ADA8B-7FBB-BD24-80A1-AEF7B5AF967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/>
          <a:lstStyle/>
          <a:p>
            <a:r>
              <a:rPr lang="en-US" dirty="0"/>
              <a:t>Mina </a:t>
            </a:r>
            <a:r>
              <a:rPr lang="en-US" dirty="0" err="1"/>
              <a:t>Ṭṭaqse</a:t>
            </a:r>
            <a:r>
              <a:rPr lang="en-US" dirty="0"/>
              <a:t> </a:t>
            </a:r>
            <a:r>
              <a:rPr lang="en-US" dirty="0" err="1"/>
              <a:t>Ssuryānīl</a:t>
            </a:r>
            <a:r>
              <a:rPr lang="en-US" dirty="0"/>
              <a:t> </a:t>
            </a:r>
            <a:r>
              <a:rPr lang="en-US" dirty="0" err="1"/>
              <a:t>M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ārūniyel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/>
              <a:t>Qadīm</a:t>
            </a:r>
            <a:r>
              <a:rPr lang="en-US" dirty="0"/>
              <a:t> - </a:t>
            </a:r>
            <a:r>
              <a:rPr lang="en-US" dirty="0" err="1"/>
              <a:t>Zamane</a:t>
            </a:r>
            <a:r>
              <a:rPr lang="en-US" dirty="0"/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Ṣṣawm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9046EAE-3671-5E39-B770-E5115883C20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/>
          <a:lstStyle/>
          <a:p>
            <a:r>
              <a:rPr lang="ar-KW" dirty="0"/>
              <a:t>من الطقس السُّرياني الماروني القديم - زمن الصوم</a:t>
            </a:r>
          </a:p>
        </p:txBody>
      </p:sp>
    </p:spTree>
    <p:extLst>
      <p:ext uri="{BB962C8B-B14F-4D97-AF65-F5344CB8AC3E}">
        <p14:creationId xmlns:p14="http://schemas.microsoft.com/office/powerpoint/2010/main" val="177873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كِـفْــنِـتْ </a:t>
            </a:r>
            <a:r>
              <a:rPr lang="ar-KW" dirty="0" err="1"/>
              <a:t>كْـمُـو</a:t>
            </a:r>
            <a:r>
              <a:rPr lang="ar-KW" dirty="0"/>
              <a:t> </a:t>
            </a:r>
            <a:r>
              <a:rPr lang="ar-KW" dirty="0" err="1"/>
              <a:t>زَبْـنِـيْــنْ</a:t>
            </a:r>
            <a:r>
              <a:rPr lang="ar-KW" dirty="0"/>
              <a:t> </a:t>
            </a:r>
            <a:r>
              <a:rPr lang="ar-KW" dirty="0" err="1"/>
              <a:t>دَخـيُـونْ</a:t>
            </a:r>
            <a:r>
              <a:rPr lang="ar-KW" dirty="0"/>
              <a:t> </a:t>
            </a:r>
            <a:r>
              <a:rPr lang="ar-KW" dirty="0" err="1"/>
              <a:t>تُـوبَـاعْ</a:t>
            </a:r>
            <a:r>
              <a:rPr lang="ar-KW" dirty="0"/>
              <a:t> </a:t>
            </a:r>
            <a:r>
              <a:rPr lang="ar-KW" dirty="0" err="1"/>
              <a:t>وُو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a$xv-h</a:t>
            </a:r>
            <a:r>
              <a:rPr lang="en-US" dirty="0"/>
              <a:t> I##</a:t>
            </a:r>
            <a:r>
              <a:rPr lang="en-US" dirty="0" err="1"/>
              <a:t>FbXT</a:t>
            </a:r>
            <a:r>
              <a:rPr lang="en-US" dirty="0"/>
              <a:t> </a:t>
            </a:r>
            <a:r>
              <a:rPr lang="en-US" dirty="0" err="1"/>
              <a:t>Y#n#xy</a:t>
            </a:r>
            <a:r>
              <a:rPr lang="en-US" dirty="0"/>
              <a:t>####kfD .. N#&amp;</a:t>
            </a:r>
            <a:r>
              <a:rPr lang="en-US" dirty="0" err="1"/>
              <a:t>y#cn#bfz</a:t>
            </a:r>
            <a:r>
              <a:rPr lang="en-US" dirty="0"/>
              <a:t> </a:t>
            </a:r>
            <a:r>
              <a:rPr lang="en-US" dirty="0" err="1"/>
              <a:t>a#x#m#k</a:t>
            </a:r>
            <a:r>
              <a:rPr lang="en-US" dirty="0"/>
              <a:t> t#$</a:t>
            </a:r>
            <a:r>
              <a:rPr lang="en-US" dirty="0" err="1"/>
              <a:t>en#p#ek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E39DF1C-B154-4F20-8466-B1C986DA60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Kefnet</a:t>
            </a:r>
            <a:r>
              <a:rPr lang="en-US" dirty="0"/>
              <a:t> </a:t>
            </a:r>
            <a:r>
              <a:rPr lang="en-US" dirty="0" err="1"/>
              <a:t>Kmō</a:t>
            </a:r>
            <a:r>
              <a:rPr lang="en-US" dirty="0"/>
              <a:t> </a:t>
            </a:r>
            <a:r>
              <a:rPr lang="en-US" dirty="0" err="1"/>
              <a:t>Zābnīn</a:t>
            </a:r>
            <a:r>
              <a:rPr lang="en-US" dirty="0"/>
              <a:t> </a:t>
            </a:r>
            <a:r>
              <a:rPr lang="en-US" dirty="0" err="1"/>
              <a:t>Dakyōn</a:t>
            </a:r>
            <a:r>
              <a:rPr lang="en-US" dirty="0"/>
              <a:t> </a:t>
            </a:r>
            <a:r>
              <a:rPr lang="en-US" dirty="0" err="1"/>
              <a:t>Tōbāʻ</a:t>
            </a:r>
            <a:r>
              <a:rPr lang="en-US" dirty="0"/>
              <a:t> </a:t>
            </a:r>
            <a:r>
              <a:rPr lang="en-US" dirty="0" err="1"/>
              <a:t>Wō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E9D674-D398-CC4D-DE14-52DFEF612DF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كَـم مـرَّةً جِـعـتُ، كلّما طالبَتْني طبيعتي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C4772BD-6239-4C3F-BE4C-4C3DDE33A5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Several Times I was hungry as my body demanded</a:t>
            </a:r>
          </a:p>
        </p:txBody>
      </p:sp>
    </p:spTree>
    <p:extLst>
      <p:ext uri="{BB962C8B-B14F-4D97-AF65-F5344CB8AC3E}">
        <p14:creationId xmlns:p14="http://schemas.microsoft.com/office/powerpoint/2010/main" val="240919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وِتْـخْـلِـيـتْ وْلُـو </a:t>
            </a:r>
            <a:r>
              <a:rPr lang="ar-KW" dirty="0" err="1"/>
              <a:t>إِخْـلِـتْ</a:t>
            </a:r>
            <a:r>
              <a:rPr lang="ar-KW" dirty="0"/>
              <a:t>، دِشْـتْـوِه لْـهَـاوْ طُـوبُــو</a:t>
            </a:r>
            <a:br>
              <a:rPr lang="ar-KW" dirty="0"/>
            </a:br>
            <a:r>
              <a:rPr lang="ar-KW" dirty="0"/>
              <a:t>دَانْــطِــيــرْ لْــصَــايُــومِــه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aemX&amp;yfZ#l</a:t>
            </a:r>
            <a:r>
              <a:rPr lang="en-US" dirty="0"/>
              <a:t> </a:t>
            </a:r>
            <a:r>
              <a:rPr lang="en-US" dirty="0" err="1"/>
              <a:t>ryCjnfD</a:t>
            </a:r>
            <a:r>
              <a:rPr lang="en-US" dirty="0"/>
              <a:t> .. </a:t>
            </a:r>
            <a:r>
              <a:rPr lang="en-US" dirty="0" err="1"/>
              <a:t>axbvUJ</a:t>
            </a:r>
            <a:r>
              <a:rPr lang="en-US" dirty="0"/>
              <a:t> </a:t>
            </a:r>
            <a:r>
              <a:rPr lang="en-US" dirty="0" err="1"/>
              <a:t>vFhl</a:t>
            </a:r>
            <a:r>
              <a:rPr lang="en-US" dirty="0"/>
              <a:t> </a:t>
            </a:r>
            <a:r>
              <a:rPr lang="en-US" dirty="0" err="1"/>
              <a:t>aevtwAeD</a:t>
            </a:r>
            <a:r>
              <a:rPr lang="en-US" dirty="0"/>
              <a:t> .. </a:t>
            </a:r>
            <a:r>
              <a:rPr lang="en-US" dirty="0" err="1"/>
              <a:t>t$ElkEA</a:t>
            </a:r>
            <a:r>
              <a:rPr lang="en-US" dirty="0"/>
              <a:t> </a:t>
            </a:r>
            <a:r>
              <a:rPr lang="en-US" dirty="0" err="1"/>
              <a:t>XHv</a:t>
            </a:r>
            <a:r>
              <a:rPr lang="en-US" dirty="0"/>
              <a:t> </a:t>
            </a:r>
            <a:r>
              <a:rPr lang="en-US" dirty="0" err="1"/>
              <a:t>tyClkTAev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Wethklīth</a:t>
            </a:r>
            <a:r>
              <a:rPr lang="en-US" dirty="0"/>
              <a:t> </a:t>
            </a:r>
            <a:r>
              <a:rPr lang="en-US" dirty="0" err="1"/>
              <a:t>wLō</a:t>
            </a:r>
            <a:r>
              <a:rPr lang="en-US" dirty="0"/>
              <a:t> ‛</a:t>
            </a:r>
            <a:r>
              <a:rPr lang="en-US" dirty="0" err="1"/>
              <a:t>Ēkhleth</a:t>
            </a:r>
            <a:r>
              <a:rPr lang="en-US" dirty="0"/>
              <a:t> .. </a:t>
            </a:r>
            <a:r>
              <a:rPr lang="en-US" dirty="0" err="1"/>
              <a:t>Deshthwē</a:t>
            </a:r>
            <a:r>
              <a:rPr lang="en-US" dirty="0"/>
              <a:t> </a:t>
            </a:r>
            <a:r>
              <a:rPr lang="en-US" dirty="0" err="1"/>
              <a:t>Lhaw</a:t>
            </a:r>
            <a:r>
              <a:rPr lang="en-US" dirty="0"/>
              <a:t> </a:t>
            </a:r>
            <a:r>
              <a:rPr lang="en-US" dirty="0" err="1"/>
              <a:t>Ṭūbō</a:t>
            </a:r>
            <a:r>
              <a:rPr lang="en-US" dirty="0"/>
              <a:t> .. </a:t>
            </a:r>
            <a:r>
              <a:rPr lang="en-US" dirty="0" err="1"/>
              <a:t>Danṭīr</a:t>
            </a:r>
            <a:r>
              <a:rPr lang="en-US" dirty="0"/>
              <a:t> </a:t>
            </a:r>
            <a:r>
              <a:rPr lang="en-US" dirty="0" err="1"/>
              <a:t>lṢayōmē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19F3D22-70FC-E7AA-64CE-78A1E9BD4A0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فَامتنعـتُ وَلَـم آكـل، لأَستحـق تلك الطُّوبى المَحفوظَة للصَّائِمين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5DC7A98-B42B-4288-9136-9AAB1DAD77D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Yet I ate not, to be worthy of the blessings reserved </a:t>
            </a:r>
            <a:br>
              <a:rPr lang="en-US" dirty="0"/>
            </a:br>
            <a:r>
              <a:rPr lang="en-US" dirty="0"/>
              <a:t>for those who fast</a:t>
            </a:r>
          </a:p>
        </p:txBody>
      </p:sp>
    </p:spTree>
    <p:extLst>
      <p:ext uri="{BB962C8B-B14F-4D97-AF65-F5344CB8AC3E}">
        <p14:creationId xmlns:p14="http://schemas.microsoft.com/office/powerpoint/2010/main" val="96845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مَــايُـــو </a:t>
            </a:r>
            <a:r>
              <a:rPr lang="ar-KW" dirty="0" err="1"/>
              <a:t>لْــشُـــوقُـــوتُـــو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تَــبْــعَــنْ كْــيُـــونْ </a:t>
            </a:r>
            <a:r>
              <a:rPr lang="ar-KW" dirty="0" err="1"/>
              <a:t>طِــيــنُــو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a#xn#y#CJ</a:t>
            </a:r>
            <a:r>
              <a:rPr lang="en-US" dirty="0"/>
              <a:t> </a:t>
            </a:r>
            <a:r>
              <a:rPr lang="en-US" dirty="0" err="1"/>
              <a:t>Y#n#xy#k</a:t>
            </a:r>
            <a:r>
              <a:rPr lang="en-US" dirty="0"/>
              <a:t> </a:t>
            </a:r>
            <a:r>
              <a:rPr lang="en-US" dirty="0" err="1"/>
              <a:t>Y#n</a:t>
            </a:r>
            <a:r>
              <a:rPr lang="en-US" dirty="0"/>
              <a:t>##Fi##$bFT .. </a:t>
            </a:r>
            <a:r>
              <a:rPr lang="en-US" dirty="0" err="1"/>
              <a:t>aXTv#U#q</a:t>
            </a:r>
            <a:r>
              <a:rPr lang="en-US" dirty="0"/>
              <a:t>##xw#l a##</a:t>
            </a:r>
            <a:r>
              <a:rPr lang="en-US" dirty="0" err="1"/>
              <a:t>X&amp;y</a:t>
            </a:r>
            <a:r>
              <a:rPr lang="en-US" dirty="0"/>
              <a:t>##Fm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BE7CD68-4672-5B7B-E49B-9E48851652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Māyō</a:t>
            </a:r>
            <a:r>
              <a:rPr lang="en-US" dirty="0"/>
              <a:t> </a:t>
            </a:r>
            <a:r>
              <a:rPr lang="en-US" dirty="0" err="1"/>
              <a:t>lShōqūthō</a:t>
            </a:r>
            <a:r>
              <a:rPr lang="en-US" dirty="0"/>
              <a:t> </a:t>
            </a:r>
            <a:r>
              <a:rPr lang="en-US" dirty="0" err="1"/>
              <a:t>Tabʻan</a:t>
            </a:r>
            <a:r>
              <a:rPr lang="en-US" dirty="0"/>
              <a:t> </a:t>
            </a:r>
            <a:r>
              <a:rPr lang="en-US" dirty="0" err="1"/>
              <a:t>Kyōn</a:t>
            </a:r>
            <a:r>
              <a:rPr lang="en-US" dirty="0"/>
              <a:t> </a:t>
            </a:r>
            <a:r>
              <a:rPr lang="en-US" dirty="0" err="1"/>
              <a:t>Ṭīnō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F143470-A0C3-3D93-E2B8-16B68C6D1B3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الـمـيـاه لـلـشـرب، طَـلـبَــت مـنِّـي طَـبـيـعـتـي الـطِّـيـنـيـة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79DDE89-0174-4988-9B4A-24BD5C82BF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My earthly nature demanded water to drink</a:t>
            </a:r>
          </a:p>
        </p:txBody>
      </p:sp>
    </p:spTree>
    <p:extLst>
      <p:ext uri="{BB962C8B-B14F-4D97-AF65-F5344CB8AC3E}">
        <p14:creationId xmlns:p14="http://schemas.microsoft.com/office/powerpoint/2010/main" val="407243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وَارْفِــيــتِـه</a:t>
            </a:r>
            <a:r>
              <a:rPr lang="ar-KW" dirty="0"/>
              <a:t> </a:t>
            </a:r>
            <a:r>
              <a:rPr lang="ar-KW" dirty="0" err="1"/>
              <a:t>دْنِــيْــبَــشْ</a:t>
            </a:r>
            <a:r>
              <a:rPr lang="ar-KW" dirty="0"/>
              <a:t>، </a:t>
            </a:r>
            <a:r>
              <a:rPr lang="ar-KW" dirty="0" err="1"/>
              <a:t>دْنِــيْـزَالْ</a:t>
            </a:r>
            <a:r>
              <a:rPr lang="ar-KW" dirty="0"/>
              <a:t> </a:t>
            </a:r>
            <a:r>
              <a:rPr lang="ar-KW" dirty="0" err="1"/>
              <a:t>وْنِـتْــفَـرْفَـاعْ</a:t>
            </a:r>
            <a:br>
              <a:rPr lang="ar-KW" dirty="0"/>
            </a:br>
            <a:r>
              <a:rPr lang="ar-KW" dirty="0"/>
              <a:t>بْــطَــالِــه </a:t>
            </a:r>
            <a:r>
              <a:rPr lang="ar-KW" dirty="0" err="1"/>
              <a:t>دْفَـــارْدَايْــسُـــــو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a#XsyFDrFpD</a:t>
            </a:r>
            <a:r>
              <a:rPr lang="en-US" dirty="0"/>
              <a:t> </a:t>
            </a:r>
            <a:r>
              <a:rPr lang="en-US" dirty="0" err="1"/>
              <a:t>h#Ela#Fjb</a:t>
            </a:r>
            <a:r>
              <a:rPr lang="en-US" dirty="0"/>
              <a:t> ..</a:t>
            </a:r>
            <a:r>
              <a:rPr lang="en-US" dirty="0" err="1"/>
              <a:t>IFpr$fptenv</a:t>
            </a:r>
            <a:r>
              <a:rPr lang="en-US" dirty="0"/>
              <a:t> </a:t>
            </a:r>
            <a:r>
              <a:rPr lang="en-US" dirty="0" err="1"/>
              <a:t>LFza$CnD</a:t>
            </a:r>
            <a:r>
              <a:rPr lang="en-US" dirty="0"/>
              <a:t> .. </a:t>
            </a:r>
            <a:r>
              <a:rPr lang="en-US" dirty="0" err="1"/>
              <a:t>Wf$baCnD</a:t>
            </a:r>
            <a:r>
              <a:rPr lang="en-US" dirty="0"/>
              <a:t> </a:t>
            </a:r>
            <a:r>
              <a:rPr lang="en-US" dirty="0" err="1"/>
              <a:t>hEt$yCpRAfv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52400" y="1962911"/>
            <a:ext cx="11887200" cy="2130118"/>
          </a:xfrm>
        </p:spPr>
        <p:txBody>
          <a:bodyPr>
            <a:normAutofit/>
          </a:bodyPr>
          <a:lstStyle/>
          <a:p>
            <a:r>
              <a:rPr lang="en-US" dirty="0" err="1"/>
              <a:t>Warfītē</a:t>
            </a:r>
            <a:r>
              <a:rPr lang="en-US" dirty="0"/>
              <a:t> </a:t>
            </a:r>
            <a:r>
              <a:rPr lang="en-US" dirty="0" err="1"/>
              <a:t>Dhnībāsh</a:t>
            </a:r>
            <a:r>
              <a:rPr lang="en-US" dirty="0"/>
              <a:t>, </a:t>
            </a:r>
            <a:r>
              <a:rPr lang="en-US" dirty="0" err="1"/>
              <a:t>Dnezal</a:t>
            </a:r>
            <a:r>
              <a:rPr lang="en-US" dirty="0"/>
              <a:t> </a:t>
            </a:r>
            <a:r>
              <a:rPr lang="en-US" dirty="0" err="1"/>
              <a:t>wNetfarfaʻ</a:t>
            </a:r>
            <a:r>
              <a:rPr lang="en-US" dirty="0"/>
              <a:t> </a:t>
            </a:r>
            <a:r>
              <a:rPr lang="en-US" dirty="0" err="1"/>
              <a:t>Bṭale</a:t>
            </a:r>
            <a:r>
              <a:rPr lang="en-US" dirty="0"/>
              <a:t> </a:t>
            </a:r>
            <a:r>
              <a:rPr lang="en-US" dirty="0" err="1"/>
              <a:t>dFardaysō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24FEAEE-7CBB-D255-35D7-04F3F6502DC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4005074"/>
            <a:ext cx="11887200" cy="822960"/>
          </a:xfrm>
        </p:spPr>
        <p:txBody>
          <a:bodyPr/>
          <a:lstStyle/>
          <a:p>
            <a:r>
              <a:rPr lang="ar-KW" dirty="0"/>
              <a:t>فَـتـركـتُـها تَـيـبَـس، لـِتَـذهـب وَتَـتَـنـعَّــم بِـنَـدى الفِـردَوس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20F87FB-B9EE-485E-90A0-3CC7C5479B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646460"/>
            <a:ext cx="11887200" cy="1161288"/>
          </a:xfrm>
        </p:spPr>
        <p:txBody>
          <a:bodyPr/>
          <a:lstStyle/>
          <a:p>
            <a:r>
              <a:rPr lang="en-US" dirty="0"/>
              <a:t>Yet I let it dry up, that it be nurtured by the dew of Paradise</a:t>
            </a:r>
          </a:p>
        </p:txBody>
      </p:sp>
    </p:spTree>
    <p:extLst>
      <p:ext uri="{BB962C8B-B14F-4D97-AF65-F5344CB8AC3E}">
        <p14:creationId xmlns:p14="http://schemas.microsoft.com/office/powerpoint/2010/main" val="140891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مَـدْبْـحُـو</a:t>
            </a:r>
            <a:r>
              <a:rPr lang="ar-KW" dirty="0"/>
              <a:t> </a:t>
            </a:r>
            <a:r>
              <a:rPr lang="ar-KW" dirty="0" err="1"/>
              <a:t>وُو</a:t>
            </a:r>
            <a:r>
              <a:rPr lang="ar-KW" dirty="0"/>
              <a:t> </a:t>
            </a:r>
            <a:r>
              <a:rPr lang="ar-KW" dirty="0" err="1"/>
              <a:t>رِعْـيُـون</a:t>
            </a:r>
            <a:r>
              <a:rPr lang="ar-KW" dirty="0"/>
              <a:t> .. </a:t>
            </a:r>
            <a:r>
              <a:rPr lang="ar-KW" dirty="0" err="1"/>
              <a:t>وْكُـوهْــنُـو</a:t>
            </a:r>
            <a:r>
              <a:rPr lang="ar-KW" dirty="0"/>
              <a:t> </a:t>
            </a:r>
            <a:r>
              <a:rPr lang="ar-KW" dirty="0" err="1"/>
              <a:t>وُو</a:t>
            </a:r>
            <a:r>
              <a:rPr lang="ar-KW" dirty="0"/>
              <a:t> صِـبْـيُـون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Y##</a:t>
            </a:r>
            <a:r>
              <a:rPr lang="en-US" dirty="0" err="1"/>
              <a:t>n#xy</a:t>
            </a:r>
            <a:r>
              <a:rPr lang="en-US" dirty="0"/>
              <a:t>##beZ </a:t>
            </a:r>
            <a:r>
              <a:rPr lang="en-US" dirty="0" err="1"/>
              <a:t>ax$v-h</a:t>
            </a:r>
            <a:r>
              <a:rPr lang="en-US" dirty="0"/>
              <a:t> </a:t>
            </a:r>
            <a:r>
              <a:rPr lang="en-US" dirty="0" err="1"/>
              <a:t>a#xnh#xkv</a:t>
            </a:r>
            <a:r>
              <a:rPr lang="en-US" dirty="0"/>
              <a:t> .. </a:t>
            </a:r>
            <a:r>
              <a:rPr lang="en-US" dirty="0" err="1"/>
              <a:t>Y#n#xy#iER</a:t>
            </a:r>
            <a:r>
              <a:rPr lang="en-US" dirty="0"/>
              <a:t> </a:t>
            </a:r>
            <a:r>
              <a:rPr lang="en-US" dirty="0" err="1"/>
              <a:t>ax$v-h</a:t>
            </a:r>
            <a:r>
              <a:rPr lang="en-US" dirty="0"/>
              <a:t> </a:t>
            </a:r>
            <a:r>
              <a:rPr lang="en-US" dirty="0" err="1"/>
              <a:t>a#x#o#bd#Fm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Madebḥō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Reʻyōn</a:t>
            </a:r>
            <a:br>
              <a:rPr lang="en-US" dirty="0"/>
            </a:br>
            <a:r>
              <a:rPr lang="en-US" dirty="0" err="1"/>
              <a:t>wKūhnō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Ṣēbyōn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29B648C-2EC7-12BA-9BBC-9264BA3AB8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الـمَـذبَـح صـار فِـكـري، والـكـاهِــنُ صــارَ إرادَتـي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E21E8FA-E6CE-4805-9809-291BFCB943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My thoughts are my altar, my will is a priest</a:t>
            </a:r>
          </a:p>
        </p:txBody>
      </p:sp>
    </p:spTree>
    <p:extLst>
      <p:ext uri="{BB962C8B-B14F-4D97-AF65-F5344CB8AC3E}">
        <p14:creationId xmlns:p14="http://schemas.microsoft.com/office/powerpoint/2010/main" val="201524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وَاخْ </a:t>
            </a:r>
            <a:r>
              <a:rPr lang="ar-KW" dirty="0" err="1"/>
              <a:t>إِمْـرُو</a:t>
            </a:r>
            <a:r>
              <a:rPr lang="ar-KW" dirty="0"/>
              <a:t> </a:t>
            </a:r>
            <a:r>
              <a:rPr lang="ar-KW" dirty="0" err="1"/>
              <a:t>دَاخْــيُـو</a:t>
            </a:r>
            <a:r>
              <a:rPr lang="ar-KW" dirty="0"/>
              <a:t>، </a:t>
            </a:r>
            <a:r>
              <a:rPr lang="ar-KW" dirty="0" err="1"/>
              <a:t>دَبْـحِـتْ</a:t>
            </a:r>
            <a:r>
              <a:rPr lang="ar-KW" dirty="0"/>
              <a:t> إِيــنُــو </a:t>
            </a:r>
            <a:r>
              <a:rPr lang="ar-KW" dirty="0" err="1"/>
              <a:t>قْــنُـوم</a:t>
            </a:r>
            <a:br>
              <a:rPr lang="ar-KW" dirty="0"/>
            </a:br>
            <a:r>
              <a:rPr lang="ar-KW" dirty="0" err="1"/>
              <a:t>وْقَــارْبِــث</a:t>
            </a:r>
            <a:r>
              <a:rPr lang="ar-KW" dirty="0"/>
              <a:t> </a:t>
            </a:r>
            <a:r>
              <a:rPr lang="ar-KW" dirty="0" err="1"/>
              <a:t>قُــورْبُــونُــو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ax#n#x#bRvuq</a:t>
            </a:r>
            <a:r>
              <a:rPr lang="en-US" dirty="0"/>
              <a:t> </a:t>
            </a:r>
            <a:r>
              <a:rPr lang="en-US" dirty="0" err="1"/>
              <a:t>t$ebrqv</a:t>
            </a:r>
            <a:r>
              <a:rPr lang="en-US" dirty="0"/>
              <a:t> .. </a:t>
            </a:r>
            <a:r>
              <a:rPr lang="en-US" dirty="0" err="1"/>
              <a:t>Ymv#Unq</a:t>
            </a:r>
            <a:r>
              <a:rPr lang="en-US" dirty="0"/>
              <a:t> </a:t>
            </a:r>
            <a:r>
              <a:rPr lang="en-US" dirty="0" err="1"/>
              <a:t>a#xnEA</a:t>
            </a:r>
            <a:r>
              <a:rPr lang="en-US" dirty="0"/>
              <a:t> </a:t>
            </a:r>
            <a:r>
              <a:rPr lang="en-US" dirty="0" err="1"/>
              <a:t>teo$bfD</a:t>
            </a:r>
            <a:r>
              <a:rPr lang="en-US" dirty="0"/>
              <a:t> .. </a:t>
            </a:r>
            <a:r>
              <a:rPr lang="en-US" dirty="0" err="1"/>
              <a:t>a#xykfD</a:t>
            </a:r>
            <a:r>
              <a:rPr lang="en-US" dirty="0"/>
              <a:t> </a:t>
            </a:r>
            <a:r>
              <a:rPr lang="en-US" dirty="0" err="1"/>
              <a:t>axrmEA</a:t>
            </a:r>
            <a:r>
              <a:rPr lang="en-US" dirty="0"/>
              <a:t> K-</a:t>
            </a:r>
            <a:r>
              <a:rPr lang="en-US" dirty="0" err="1"/>
              <a:t>yAFv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Wakh</a:t>
            </a:r>
            <a:r>
              <a:rPr lang="en-US" dirty="0"/>
              <a:t> ‛</a:t>
            </a:r>
            <a:r>
              <a:rPr lang="en-US" dirty="0" err="1"/>
              <a:t>Emrō</a:t>
            </a:r>
            <a:r>
              <a:rPr lang="en-US" dirty="0"/>
              <a:t> </a:t>
            </a:r>
            <a:r>
              <a:rPr lang="en-US" dirty="0" err="1"/>
              <a:t>Dākhyō</a:t>
            </a:r>
            <a:r>
              <a:rPr lang="en-US" dirty="0"/>
              <a:t>, </a:t>
            </a:r>
            <a:r>
              <a:rPr lang="en-US" dirty="0" err="1"/>
              <a:t>Dabḥēth</a:t>
            </a:r>
            <a:r>
              <a:rPr lang="en-US" dirty="0"/>
              <a:t> ‛</a:t>
            </a:r>
            <a:r>
              <a:rPr lang="en-US" dirty="0" err="1"/>
              <a:t>Enō</a:t>
            </a:r>
            <a:r>
              <a:rPr lang="en-US" dirty="0"/>
              <a:t> </a:t>
            </a:r>
            <a:r>
              <a:rPr lang="en-US" dirty="0" err="1"/>
              <a:t>Qnūm</a:t>
            </a:r>
            <a:r>
              <a:rPr lang="en-US" dirty="0"/>
              <a:t>, </a:t>
            </a:r>
            <a:r>
              <a:rPr lang="en-US" dirty="0" err="1"/>
              <a:t>wQārbēth</a:t>
            </a:r>
            <a:r>
              <a:rPr lang="en-US" dirty="0"/>
              <a:t> </a:t>
            </a:r>
            <a:r>
              <a:rPr lang="en-US" dirty="0" err="1"/>
              <a:t>Qūrbōnō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C8ABA0C-A1F1-375E-5762-EB4DC2497D1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لِـذلِـكَ كَالحَـمَـلِ الطّاهِــر، قَـدَّمـتُ نـفـسـي ذبـيـحَـةً، وَقَـرَّبـتُ القُـربـان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739BCCF-1F22-441B-8696-D3F6D6FA02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And like a pure lamb, I sacrificed myself as an offering</a:t>
            </a:r>
          </a:p>
        </p:txBody>
      </p:sp>
    </p:spTree>
    <p:extLst>
      <p:ext uri="{BB962C8B-B14F-4D97-AF65-F5344CB8AC3E}">
        <p14:creationId xmlns:p14="http://schemas.microsoft.com/office/powerpoint/2010/main" val="313978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نُــورُو </a:t>
            </a:r>
            <a:r>
              <a:rPr lang="ar-KW" dirty="0" err="1"/>
              <a:t>دْشَــريُــو</a:t>
            </a:r>
            <a:r>
              <a:rPr lang="ar-KW" dirty="0"/>
              <a:t>  </a:t>
            </a:r>
            <a:r>
              <a:rPr lang="ar-KW" dirty="0" err="1"/>
              <a:t>وُوْ</a:t>
            </a:r>
            <a:r>
              <a:rPr lang="ar-KW" dirty="0"/>
              <a:t> .. </a:t>
            </a:r>
            <a:r>
              <a:rPr lang="ar-KW" dirty="0" err="1"/>
              <a:t>ثـاحَـاي</a:t>
            </a:r>
            <a:r>
              <a:rPr lang="ar-KW" dirty="0"/>
              <a:t> </a:t>
            </a:r>
            <a:r>
              <a:rPr lang="ar-KW" dirty="0" err="1"/>
              <a:t>بْـهَـادُومـاي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y#fmX&amp;Dfh#b</a:t>
            </a:r>
            <a:r>
              <a:rPr lang="en-US" dirty="0"/>
              <a:t> </a:t>
            </a:r>
            <a:r>
              <a:rPr lang="en-US" dirty="0" err="1"/>
              <a:t>Y#F&amp;oFA</a:t>
            </a:r>
            <a:r>
              <a:rPr lang="en-US" dirty="0"/>
              <a:t> .. Tv-h </a:t>
            </a:r>
            <a:r>
              <a:rPr lang="en-US" dirty="0" err="1"/>
              <a:t>a#xyr#FwD</a:t>
            </a:r>
            <a:r>
              <a:rPr lang="en-US" dirty="0"/>
              <a:t> </a:t>
            </a:r>
            <a:r>
              <a:rPr lang="en-US" dirty="0" err="1"/>
              <a:t>aXRv#n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Nūrō</a:t>
            </a:r>
            <a:r>
              <a:rPr lang="en-US" dirty="0"/>
              <a:t> </a:t>
            </a:r>
            <a:r>
              <a:rPr lang="en-US" dirty="0" err="1"/>
              <a:t>dSharyō</a:t>
            </a:r>
            <a:r>
              <a:rPr lang="en-US" dirty="0"/>
              <a:t> </a:t>
            </a:r>
            <a:r>
              <a:rPr lang="en-US" dirty="0" err="1"/>
              <a:t>Wō</a:t>
            </a:r>
            <a:r>
              <a:rPr lang="en-US" dirty="0"/>
              <a:t> </a:t>
            </a:r>
            <a:r>
              <a:rPr lang="en-US" dirty="0" err="1"/>
              <a:t>Thaḥāy</a:t>
            </a:r>
            <a:r>
              <a:rPr lang="en-US" dirty="0"/>
              <a:t> </a:t>
            </a:r>
            <a:r>
              <a:rPr lang="en-US" dirty="0" err="1"/>
              <a:t>Bhādūmāy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0490C17-9BA9-AB0C-DD53-FCA5A48042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النار التي كانت حالَّـة في أعضائي أيُّـهـا الإخــوة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02B2688-03CE-45B2-96E5-8B75D878AC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The flame of the fire that dwelt in me, oh brothers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296771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بَــدْمِــه دَالُــوهُـــو، </a:t>
            </a:r>
            <a:r>
              <a:rPr lang="ar-KW" dirty="0" err="1"/>
              <a:t>دَعْــكِــثْ</a:t>
            </a:r>
            <a:r>
              <a:rPr lang="ar-KW" dirty="0"/>
              <a:t> </a:t>
            </a:r>
            <a:r>
              <a:rPr lang="ar-KW" dirty="0" err="1"/>
              <a:t>غَــوْزَالْــتُــوه</a:t>
            </a:r>
            <a:br>
              <a:rPr lang="ar-KW" dirty="0"/>
            </a:br>
            <a:r>
              <a:rPr lang="ar-KW" dirty="0"/>
              <a:t>دْلُـــو تَـــاوْقِـــد لَــقْـــنُـــوم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Ymv#un#qFl</a:t>
            </a:r>
            <a:r>
              <a:rPr lang="en-US" dirty="0"/>
              <a:t> </a:t>
            </a:r>
            <a:r>
              <a:rPr lang="en-US" dirty="0" err="1"/>
              <a:t>deqvFT</a:t>
            </a:r>
            <a:r>
              <a:rPr lang="en-US" dirty="0"/>
              <a:t> XHD .. </a:t>
            </a:r>
            <a:r>
              <a:rPr lang="en-US" dirty="0" err="1"/>
              <a:t>hXtlfzvfg</a:t>
            </a:r>
            <a:r>
              <a:rPr lang="en-US" dirty="0"/>
              <a:t> </a:t>
            </a:r>
            <a:r>
              <a:rPr lang="en-US" dirty="0" err="1"/>
              <a:t>tekifD</a:t>
            </a:r>
            <a:r>
              <a:rPr lang="en-US" dirty="0"/>
              <a:t> </a:t>
            </a:r>
            <a:r>
              <a:rPr lang="en-US" dirty="0" err="1"/>
              <a:t>axhXVfD</a:t>
            </a:r>
            <a:r>
              <a:rPr lang="en-US" dirty="0"/>
              <a:t> </a:t>
            </a:r>
            <a:r>
              <a:rPr lang="en-US" dirty="0" err="1"/>
              <a:t>hemdfb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Badmēh</a:t>
            </a:r>
            <a:r>
              <a:rPr lang="en-US" dirty="0"/>
              <a:t> </a:t>
            </a:r>
            <a:r>
              <a:rPr lang="en-US" dirty="0" err="1"/>
              <a:t>Ḍālōhō</a:t>
            </a:r>
            <a:r>
              <a:rPr lang="en-US" dirty="0"/>
              <a:t>, </a:t>
            </a:r>
            <a:r>
              <a:rPr lang="en-US" dirty="0" err="1"/>
              <a:t>Daʻkēth</a:t>
            </a:r>
            <a:r>
              <a:rPr lang="en-US" dirty="0"/>
              <a:t> </a:t>
            </a:r>
            <a:r>
              <a:rPr lang="en-US" dirty="0" err="1"/>
              <a:t>Gawzālthōh</a:t>
            </a:r>
            <a:r>
              <a:rPr lang="en-US" dirty="0"/>
              <a:t> .. </a:t>
            </a:r>
            <a:r>
              <a:rPr lang="en-US" dirty="0" err="1"/>
              <a:t>Dlō</a:t>
            </a:r>
            <a:r>
              <a:rPr lang="en-US" dirty="0"/>
              <a:t> </a:t>
            </a:r>
            <a:r>
              <a:rPr lang="en-US" dirty="0" err="1"/>
              <a:t>Tāwqēd</a:t>
            </a:r>
            <a:r>
              <a:rPr lang="en-US" dirty="0"/>
              <a:t> </a:t>
            </a:r>
            <a:r>
              <a:rPr lang="en-US" dirty="0" err="1"/>
              <a:t>Lāqnūm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25BBC91-078C-A816-2AE3-E6FA7E5D094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بِـدَم الـرَّب أطـفَـأت لـهـيـبَـها، لِـئَـلاَّ تـحـرقَ جـسـدي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D29DB6F-7FC9-4D2B-9248-6AD5A3E7F1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By the Blood of God, I extinguished the flame of the fire that dwelt in me, that my body be spared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842984-4640-63A2-B2A3-CCBE4C03DDCA}"/>
              </a:ext>
            </a:extLst>
          </p:cNvPr>
          <p:cNvSpPr txBox="1"/>
          <p:nvPr/>
        </p:nvSpPr>
        <p:spPr>
          <a:xfrm>
            <a:off x="5268685" y="6041445"/>
            <a:ext cx="413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827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/>
              <a:t>مِــن </a:t>
            </a:r>
            <a:r>
              <a:rPr lang="ar-KW" dirty="0" err="1"/>
              <a:t>طَـلــيُــوثْ</a:t>
            </a:r>
            <a:r>
              <a:rPr lang="ar-KW" dirty="0"/>
              <a:t> </a:t>
            </a:r>
            <a:r>
              <a:rPr lang="ar-KW" dirty="0" err="1"/>
              <a:t>لْــسَــيْــبُــوث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 err="1"/>
              <a:t>نِــيـــرُوخ</a:t>
            </a:r>
            <a:r>
              <a:rPr lang="ar-KW" dirty="0"/>
              <a:t> </a:t>
            </a:r>
            <a:r>
              <a:rPr lang="ar-KW" dirty="0" err="1"/>
              <a:t>شِــقْــلِـــث</a:t>
            </a:r>
            <a:r>
              <a:rPr lang="ar-KW" dirty="0"/>
              <a:t> مُــور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Yr#xm</a:t>
            </a:r>
            <a:r>
              <a:rPr lang="en-US" dirty="0"/>
              <a:t> </a:t>
            </a:r>
            <a:r>
              <a:rPr lang="en-US" dirty="0" err="1"/>
              <a:t>t#El#q#ew</a:t>
            </a:r>
            <a:r>
              <a:rPr lang="en-US" dirty="0"/>
              <a:t> </a:t>
            </a:r>
            <a:r>
              <a:rPr lang="en-US" dirty="0" err="1"/>
              <a:t>Kxr#y#cn</a:t>
            </a:r>
            <a:r>
              <a:rPr lang="en-US" dirty="0"/>
              <a:t> .. </a:t>
            </a:r>
            <a:r>
              <a:rPr lang="en-US" dirty="0" err="1"/>
              <a:t>YTvb#y#fsl</a:t>
            </a:r>
            <a:r>
              <a:rPr lang="en-US" dirty="0"/>
              <a:t> </a:t>
            </a:r>
            <a:r>
              <a:rPr lang="en-US" dirty="0" err="1"/>
              <a:t>YTvy#l#FJ</a:t>
            </a:r>
            <a:r>
              <a:rPr lang="en-US" dirty="0"/>
              <a:t> </a:t>
            </a:r>
            <a:r>
              <a:rPr lang="en-US" dirty="0" err="1"/>
              <a:t>N#em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Men </a:t>
            </a:r>
            <a:r>
              <a:rPr lang="en-US" dirty="0" err="1"/>
              <a:t>Ṭālyūth</a:t>
            </a:r>
            <a:r>
              <a:rPr lang="en-US" dirty="0"/>
              <a:t> </a:t>
            </a:r>
            <a:r>
              <a:rPr lang="en-US" dirty="0" err="1"/>
              <a:t>lSaybūth</a:t>
            </a:r>
            <a:br>
              <a:rPr lang="en-US" dirty="0"/>
            </a:br>
            <a:r>
              <a:rPr lang="en-US" dirty="0" err="1"/>
              <a:t>Nīrōkh</a:t>
            </a:r>
            <a:r>
              <a:rPr lang="en-US" dirty="0"/>
              <a:t> </a:t>
            </a:r>
            <a:r>
              <a:rPr lang="en-US" dirty="0" err="1"/>
              <a:t>Shēqlēth</a:t>
            </a:r>
            <a:r>
              <a:rPr lang="en-US" dirty="0"/>
              <a:t> </a:t>
            </a:r>
            <a:r>
              <a:rPr lang="en-US" dirty="0" err="1"/>
              <a:t>Mōr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DDF5A6D-E29F-4E51-D1C0-3E28CAE5CD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مِن طُـفـولـتـي إلـى شَـيْـخـوخَـتي، حَملتُ نيرَك يا سَـيِّدي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E4D7445-329B-473D-9355-2CC8BE3070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 carried Your yoke, my Lord, from my youth till my last days</a:t>
            </a:r>
          </a:p>
        </p:txBody>
      </p:sp>
    </p:spTree>
    <p:extLst>
      <p:ext uri="{BB962C8B-B14F-4D97-AF65-F5344CB8AC3E}">
        <p14:creationId xmlns:p14="http://schemas.microsoft.com/office/powerpoint/2010/main" val="424739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KW" dirty="0" err="1"/>
              <a:t>وْفِـيـلحِـيـث</a:t>
            </a:r>
            <a:r>
              <a:rPr lang="ar-KW" dirty="0"/>
              <a:t> دْلُـو قُـوطُـع، كُول يُوْمْ </a:t>
            </a:r>
            <a:r>
              <a:rPr lang="ar-KW" dirty="0" err="1"/>
              <a:t>حُـودْيُـويِـيـث</a:t>
            </a:r>
            <a:br>
              <a:rPr lang="ar-KW" dirty="0"/>
            </a:br>
            <a:r>
              <a:rPr lang="ar-KW" dirty="0" err="1"/>
              <a:t>عْــدَامُــو</a:t>
            </a:r>
            <a:r>
              <a:rPr lang="ar-KW" dirty="0"/>
              <a:t> </a:t>
            </a:r>
            <a:r>
              <a:rPr lang="ar-KW" dirty="0" err="1"/>
              <a:t>لْــشُــولُــومُــو</a:t>
            </a:r>
            <a:endParaRPr lang="ar-K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axmXlvuwl</a:t>
            </a:r>
            <a:r>
              <a:rPr lang="en-US" dirty="0"/>
              <a:t> </a:t>
            </a:r>
            <a:r>
              <a:rPr lang="en-US" dirty="0" err="1"/>
              <a:t>axmfdi</a:t>
            </a:r>
            <a:r>
              <a:rPr lang="en-US" dirty="0"/>
              <a:t> .. </a:t>
            </a:r>
            <a:r>
              <a:rPr lang="en-US" dirty="0" err="1"/>
              <a:t>tyaxydxo</a:t>
            </a:r>
            <a:r>
              <a:rPr lang="en-US" dirty="0"/>
              <a:t> </a:t>
            </a:r>
            <a:r>
              <a:rPr lang="en-US" dirty="0" err="1"/>
              <a:t>Mvuy</a:t>
            </a:r>
            <a:r>
              <a:rPr lang="en-US" dirty="0"/>
              <a:t> </a:t>
            </a:r>
            <a:r>
              <a:rPr lang="en-US" dirty="0" err="1"/>
              <a:t>Luk</a:t>
            </a:r>
            <a:r>
              <a:rPr lang="en-US" dirty="0"/>
              <a:t> </a:t>
            </a:r>
            <a:r>
              <a:rPr lang="en-US" dirty="0" err="1"/>
              <a:t>IXJvuq</a:t>
            </a:r>
            <a:r>
              <a:rPr lang="en-US" dirty="0"/>
              <a:t> XHD </a:t>
            </a:r>
            <a:r>
              <a:rPr lang="en-US" dirty="0" err="1"/>
              <a:t>teolepv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Wfēlḥēth</a:t>
            </a:r>
            <a:r>
              <a:rPr lang="en-US" dirty="0"/>
              <a:t> </a:t>
            </a:r>
            <a:r>
              <a:rPr lang="en-US" dirty="0" err="1"/>
              <a:t>Dlō</a:t>
            </a:r>
            <a:r>
              <a:rPr lang="en-US" dirty="0"/>
              <a:t> </a:t>
            </a:r>
            <a:r>
              <a:rPr lang="en-US" dirty="0" err="1"/>
              <a:t>Qutōʻ</a:t>
            </a:r>
            <a:r>
              <a:rPr lang="en-US" dirty="0"/>
              <a:t>, Kul </a:t>
            </a:r>
            <a:r>
              <a:rPr lang="en-US" dirty="0" err="1"/>
              <a:t>Yūm</a:t>
            </a:r>
            <a:r>
              <a:rPr lang="en-US" dirty="0"/>
              <a:t> </a:t>
            </a:r>
            <a:r>
              <a:rPr lang="en-US" dirty="0" err="1"/>
              <a:t>Ḥōdyōyīth</a:t>
            </a:r>
            <a:r>
              <a:rPr lang="en-US" dirty="0"/>
              <a:t>, </a:t>
            </a:r>
            <a:r>
              <a:rPr lang="en-US" dirty="0" err="1"/>
              <a:t>ʻDāmō</a:t>
            </a:r>
            <a:r>
              <a:rPr lang="en-US" dirty="0"/>
              <a:t> </a:t>
            </a:r>
            <a:r>
              <a:rPr lang="en-US" dirty="0" err="1"/>
              <a:t>Lshūlōmō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B10D4CA-2A76-EF6E-F2E1-4DFEF85E93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ar-KW" dirty="0"/>
              <a:t>وَعـمِـلـتُ بدون انـقِـطاعٍ وخَـيـبـة كُـلَّ يـومٍ بِـفـرح، حَـتَّى النِّـهـايـة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B428E98-2960-43C4-B15F-BC6AA997A5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Every day until the end I joyously labored without despair</a:t>
            </a:r>
          </a:p>
        </p:txBody>
      </p:sp>
    </p:spTree>
    <p:extLst>
      <p:ext uri="{BB962C8B-B14F-4D97-AF65-F5344CB8AC3E}">
        <p14:creationId xmlns:p14="http://schemas.microsoft.com/office/powerpoint/2010/main" val="132429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348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2F4EA63-0ECD-4526-B647-93E8F1B914F1}" vid="{02E72328-5E51-4658-AC5A-82A213DF4D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2114</TotalTime>
  <Words>710</Words>
  <Application>Microsoft Office PowerPoint</Application>
  <PresentationFormat>Widescreen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Times New Roman</vt:lpstr>
      <vt:lpstr>Calibri Light</vt:lpstr>
      <vt:lpstr>AramaicShimo</vt:lpstr>
      <vt:lpstr>Arial</vt:lpstr>
      <vt:lpstr>5_Office Theme</vt:lpstr>
      <vt:lpstr>كِــفْــنِــتْ كْــمُــو زَبْــنِــيْــنْ</vt:lpstr>
      <vt:lpstr>PowerPoint Presentation</vt:lpstr>
      <vt:lpstr>كِـفْــنِـتْ كْـمُـو زَبْـنِـيْــنْ دَخـيُـونْ تُـوبَـاعْ وُو</vt:lpstr>
      <vt:lpstr>وِتْـخْـلِـيـتْ وْلُـو إِخْـلِـتْ، دِشْـتْـوِه لْـهَـاوْ طُـوبُــو دَانْــطِــيــرْ لْــصَــايُــومِــه</vt:lpstr>
      <vt:lpstr>مَــايُـــو لْــشُـــوقُـــوتُـــو  تَــبْــعَــنْ كْــيُـــونْ طِــيــنُــو</vt:lpstr>
      <vt:lpstr>وَارْفِــيــتِـه دْنِــيْــبَــشْ، دْنِــيْـزَالْ وْنِـتْــفَـرْفَـاعْ بْــطَــالِــه دْفَـــارْدَايْــسُـــــو</vt:lpstr>
      <vt:lpstr>مَـدْبْـحُـو وُو رِعْـيُـون .. وْكُـوهْــنُـو وُو صِـبْـيُـون</vt:lpstr>
      <vt:lpstr>وَاخْ إِمْـرُو دَاخْــيُـو، دَبْـحِـتْ إِيــنُــو قْــنُـوم وْقَــارْبِــث قُــورْبُــونُــو</vt:lpstr>
      <vt:lpstr>نُــورُو دْشَــريُــو  وُوْ .. ثـاحَـاي بْـهَـادُومـاي</vt:lpstr>
      <vt:lpstr>بَــدْمِــه دَالُــوهُـــو، دَعْــكِــثْ غَــوْزَالْــتُــوه دْلُـــو تَـــاوْقِـــد لَــقْـــنُـــوم</vt:lpstr>
      <vt:lpstr>مِــن طَـلــيُــوثْ لْــسَــيْــبُــوث  نِــيـــرُوخ شِــقْــلِـــث مُــور</vt:lpstr>
      <vt:lpstr>وْفِـيـلحِـيـث دْلُـو قُـوطُـع، كُول يُوْمْ حُـودْيُـويِـيـث عْــدَامُــو لْــشُــولُــومُــو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Kefnet Kmō Zābnīn - كفنث كمو زابنين</dc:title>
  <dc:subject>كم مرة جعت</dc:subject>
  <dc:creator>Nizart</dc:creator>
  <cp:keywords>Maronite Syriac</cp:keywords>
  <cp:lastModifiedBy>Pascale Hage</cp:lastModifiedBy>
  <cp:revision>340</cp:revision>
  <dcterms:created xsi:type="dcterms:W3CDTF">2014-06-01T05:24:09Z</dcterms:created>
  <dcterms:modified xsi:type="dcterms:W3CDTF">2025-04-19T06:13:49Z</dcterms:modified>
  <cp:category>Lent Season</cp:category>
</cp:coreProperties>
</file>