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0" r:id="rId1"/>
  </p:sldMasterIdLst>
  <p:notesMasterIdLst>
    <p:notesMasterId r:id="rId12"/>
  </p:notesMasterIdLst>
  <p:handoutMasterIdLst>
    <p:handoutMasterId r:id="rId13"/>
  </p:handoutMasterIdLst>
  <p:sldIdLst>
    <p:sldId id="256" r:id="rId2"/>
    <p:sldId id="282" r:id="rId3"/>
    <p:sldId id="283" r:id="rId4"/>
    <p:sldId id="284" r:id="rId5"/>
    <p:sldId id="291" r:id="rId6"/>
    <p:sldId id="287" r:id="rId7"/>
    <p:sldId id="292" r:id="rId8"/>
    <p:sldId id="288" r:id="rId9"/>
    <p:sldId id="293" r:id="rId10"/>
    <p:sldId id="290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61" autoAdjust="0"/>
    <p:restoredTop sz="94660"/>
  </p:normalViewPr>
  <p:slideViewPr>
    <p:cSldViewPr snapToGrid="0" snapToObjects="1">
      <p:cViewPr varScale="1">
        <p:scale>
          <a:sx n="113" d="100"/>
          <a:sy n="113" d="100"/>
        </p:scale>
        <p:origin x="342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642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07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20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874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20221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19905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55786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21341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291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3588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F12353D4-3393-48EA-96D0-E658D9A81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طوبى للسَّاعين إلى السَّلامِ</a:t>
            </a:r>
            <a:endParaRPr lang="en-US" dirty="0"/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82E08425-5793-4307-87D3-F9D4F7AB649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Blessed Are The Peacemakers</a:t>
            </a:r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79F5724-4C74-4FEA-86B0-C18B1870025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Ṭūbā</a:t>
            </a:r>
            <a:r>
              <a:rPr lang="en-US" dirty="0"/>
              <a:t> </a:t>
            </a:r>
            <a:r>
              <a:rPr lang="en-US" dirty="0" err="1"/>
              <a:t>liSsāʻīna</a:t>
            </a:r>
            <a:r>
              <a:rPr lang="en-US" dirty="0"/>
              <a:t> ‛</a:t>
            </a:r>
            <a:r>
              <a:rPr lang="en-US" dirty="0" err="1"/>
              <a:t>Elā</a:t>
            </a:r>
            <a:r>
              <a:rPr lang="en-US" dirty="0"/>
              <a:t> </a:t>
            </a:r>
            <a:r>
              <a:rPr lang="en-US" dirty="0" err="1"/>
              <a:t>Ssalāmi</a:t>
            </a:r>
            <a:endParaRPr lang="en-US" dirty="0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B47D5CEE-BCD5-568B-9A22-5DD5AC47D0E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Extracts from The Holy Bible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F6734B01-8E87-9423-C9A3-3210647E083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Minal</a:t>
            </a:r>
            <a:r>
              <a:rPr lang="en-US" dirty="0"/>
              <a:t> ‛</a:t>
            </a:r>
            <a:r>
              <a:rPr lang="en-US" dirty="0" err="1"/>
              <a:t>Enjīl</a:t>
            </a:r>
            <a:r>
              <a:rPr lang="en-US" dirty="0"/>
              <a:t> ‛</a:t>
            </a:r>
            <a:r>
              <a:rPr lang="en-US" dirty="0" err="1"/>
              <a:t>alMuqaddas</a:t>
            </a:r>
            <a:endParaRPr lang="en-US" dirty="0"/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5BCF3BF5-6966-7386-54E6-548197170BB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Music by: Ziad </a:t>
            </a:r>
            <a:r>
              <a:rPr lang="en-US" dirty="0" err="1"/>
              <a:t>Rahbani</a:t>
            </a:r>
            <a:endParaRPr lang="en-US" dirty="0"/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29388D24-5A2A-4261-1697-660566B2B9E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Talḥīn</a:t>
            </a:r>
            <a:r>
              <a:rPr lang="en-US" dirty="0"/>
              <a:t>: Ziad </a:t>
            </a:r>
            <a:r>
              <a:rPr lang="en-US" dirty="0" err="1"/>
              <a:t>Rahbani</a:t>
            </a:r>
            <a:endParaRPr lang="en-US" dirty="0"/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5167B69A-1F06-0F8C-1AA0-52CB2ADB669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من الإنجيل المقدّس</a:t>
            </a:r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5F42E342-AB72-0ABD-A1C2-5BB0588A168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KW" dirty="0"/>
              <a:t>تلحين: زياد الرحباني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طــوبَــى لِـلـسَّـاعـيـنَ إِلــى الـسَّــلامِ</a:t>
            </a:r>
            <a:br>
              <a:rPr lang="ar-KW" dirty="0"/>
            </a:br>
            <a:r>
              <a:rPr lang="ar-KW" dirty="0"/>
              <a:t>فَـإِنَّـهُــم أَبــنــاءَ الــلَّــهِ يُــدْعَــــوْن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Blessed are the peacemakers, </a:t>
            </a:r>
            <a:br>
              <a:rPr lang="en-US" dirty="0"/>
            </a:br>
            <a:r>
              <a:rPr lang="en-US" dirty="0"/>
              <a:t>for they shall be called sons of God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Ṭūbā</a:t>
            </a:r>
            <a:r>
              <a:rPr lang="en-US" dirty="0"/>
              <a:t> </a:t>
            </a:r>
            <a:r>
              <a:rPr lang="en-US" dirty="0" err="1"/>
              <a:t>liSsāʻīna</a:t>
            </a:r>
            <a:r>
              <a:rPr lang="en-US" dirty="0"/>
              <a:t> ‛</a:t>
            </a:r>
            <a:r>
              <a:rPr lang="en-US" dirty="0" err="1"/>
              <a:t>Elā</a:t>
            </a:r>
            <a:r>
              <a:rPr lang="en-US" dirty="0"/>
              <a:t> </a:t>
            </a:r>
            <a:r>
              <a:rPr lang="en-US" dirty="0" err="1"/>
              <a:t>Ssalāmi</a:t>
            </a:r>
            <a:endParaRPr lang="en-US" dirty="0"/>
          </a:p>
          <a:p>
            <a:r>
              <a:rPr lang="en-US" dirty="0" err="1"/>
              <a:t>fa‛Ennahum</a:t>
            </a:r>
            <a:r>
              <a:rPr lang="en-US" dirty="0"/>
              <a:t> ‛</a:t>
            </a:r>
            <a:r>
              <a:rPr lang="en-US" dirty="0" err="1"/>
              <a:t>Abnā‛a</a:t>
            </a:r>
            <a:r>
              <a:rPr lang="en-US" dirty="0"/>
              <a:t> </a:t>
            </a:r>
            <a:r>
              <a:rPr lang="en-US" dirty="0" err="1"/>
              <a:t>Llāhi</a:t>
            </a:r>
            <a:r>
              <a:rPr lang="en-US" dirty="0"/>
              <a:t> </a:t>
            </a:r>
            <a:r>
              <a:rPr lang="en-US" dirty="0" err="1"/>
              <a:t>Yudʻawn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864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1C8D7B-2B3F-4FF4-B7B5-3A2B2A92E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سَــلامُ الــلَّــهِ يَــحـفَــظ قُــلــوبَـكُـــم </a:t>
            </a:r>
            <a:br>
              <a:rPr lang="ar-KW" dirty="0"/>
            </a:br>
            <a:r>
              <a:rPr lang="ar-KW" dirty="0"/>
              <a:t>وَأَفـكـارَكُـم، بِــالـمَــســيـحِ يَــســوع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A869E1-2D7C-4FF1-A85B-3AA8044D13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Peace of God, will guard your hearts </a:t>
            </a:r>
            <a:br>
              <a:rPr lang="en-US" dirty="0"/>
            </a:br>
            <a:r>
              <a:rPr lang="en-US" dirty="0"/>
              <a:t>and minds through Christ Jesus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16F7D7-5B47-4486-9800-F6EF1392BC7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Salāmu</a:t>
            </a:r>
            <a:r>
              <a:rPr lang="en-US" dirty="0"/>
              <a:t> </a:t>
            </a:r>
            <a:r>
              <a:rPr lang="en-US" dirty="0" err="1"/>
              <a:t>Llāhi</a:t>
            </a:r>
            <a:r>
              <a:rPr lang="en-US" dirty="0"/>
              <a:t> </a:t>
            </a:r>
            <a:r>
              <a:rPr lang="en-US" dirty="0" err="1"/>
              <a:t>Yaḥfaẓ</a:t>
            </a:r>
            <a:r>
              <a:rPr lang="en-US" dirty="0"/>
              <a:t> </a:t>
            </a:r>
            <a:r>
              <a:rPr lang="en-US" dirty="0" err="1"/>
              <a:t>Qulūbakum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wa‛Afkārakum</a:t>
            </a:r>
            <a:r>
              <a:rPr lang="en-US" dirty="0"/>
              <a:t>, </a:t>
            </a:r>
            <a:r>
              <a:rPr lang="en-US" dirty="0" err="1"/>
              <a:t>bilMasīḥe</a:t>
            </a:r>
            <a:r>
              <a:rPr lang="en-US" dirty="0"/>
              <a:t> </a:t>
            </a:r>
            <a:r>
              <a:rPr lang="en-US" dirty="0" err="1"/>
              <a:t>Yasūʻ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212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51111F-E195-46BC-AEED-AE4FAC387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الــسَّــــلامُ لَــــكُــــم جَــمــيــعًــا </a:t>
            </a:r>
            <a:br>
              <a:rPr lang="ar-KW" dirty="0"/>
            </a:br>
            <a:r>
              <a:rPr lang="ar-KW" dirty="0"/>
              <a:t>أَنــتُــمُ الَّـــذيــنَ فــي الـمَـسـيــــــح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304EA5-8419-485D-A21E-76125596166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Peace to you all, who are in Christ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98CA32-C570-433B-9CD6-7A8DB6E0D78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aSsalāmu</a:t>
            </a:r>
            <a:r>
              <a:rPr lang="en-US" dirty="0"/>
              <a:t> </a:t>
            </a:r>
            <a:r>
              <a:rPr lang="en-US" dirty="0" err="1"/>
              <a:t>Lakum</a:t>
            </a:r>
            <a:r>
              <a:rPr lang="en-US" dirty="0"/>
              <a:t> </a:t>
            </a:r>
            <a:r>
              <a:rPr lang="en-US" dirty="0" err="1"/>
              <a:t>Jamīʻan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Antumul</a:t>
            </a:r>
            <a:r>
              <a:rPr lang="en-US" dirty="0"/>
              <a:t> </a:t>
            </a:r>
            <a:r>
              <a:rPr lang="en-US" dirty="0" err="1"/>
              <a:t>Lladhīna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Masīḥ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6107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طــوبَــى لِـلـسَّـاعـيـنَ إِلــى الـسَّــلامِ</a:t>
            </a:r>
            <a:br>
              <a:rPr lang="ar-KW" dirty="0"/>
            </a:br>
            <a:r>
              <a:rPr lang="ar-KW" dirty="0"/>
              <a:t>فَـإِنَّـهُــم أَبــنــاءَ الــلَّــهِ يُــدْعَــــوْن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Blessed are the peacemakers, </a:t>
            </a:r>
            <a:br>
              <a:rPr lang="en-US" dirty="0"/>
            </a:br>
            <a:r>
              <a:rPr lang="en-US" dirty="0"/>
              <a:t>for they shall be called sons of God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Ṭūbā</a:t>
            </a:r>
            <a:r>
              <a:rPr lang="en-US" dirty="0"/>
              <a:t> </a:t>
            </a:r>
            <a:r>
              <a:rPr lang="en-US" dirty="0" err="1"/>
              <a:t>liSsāʻīna</a:t>
            </a:r>
            <a:r>
              <a:rPr lang="en-US" dirty="0"/>
              <a:t> ‛</a:t>
            </a:r>
            <a:r>
              <a:rPr lang="en-US" dirty="0" err="1"/>
              <a:t>Elā</a:t>
            </a:r>
            <a:r>
              <a:rPr lang="en-US" dirty="0"/>
              <a:t> </a:t>
            </a:r>
            <a:r>
              <a:rPr lang="en-US" dirty="0" err="1"/>
              <a:t>Ssalāmi</a:t>
            </a:r>
            <a:endParaRPr lang="en-US" dirty="0"/>
          </a:p>
          <a:p>
            <a:r>
              <a:rPr lang="en-US" dirty="0" err="1"/>
              <a:t>fa‛Ennahum</a:t>
            </a:r>
            <a:r>
              <a:rPr lang="en-US" dirty="0"/>
              <a:t> ‛</a:t>
            </a:r>
            <a:r>
              <a:rPr lang="en-US" dirty="0" err="1"/>
              <a:t>Abnā‛a</a:t>
            </a:r>
            <a:r>
              <a:rPr lang="en-US" dirty="0"/>
              <a:t> </a:t>
            </a:r>
            <a:r>
              <a:rPr lang="en-US" dirty="0" err="1"/>
              <a:t>Llāhi</a:t>
            </a:r>
            <a:r>
              <a:rPr lang="en-US" dirty="0"/>
              <a:t> </a:t>
            </a:r>
            <a:r>
              <a:rPr lang="en-US" dirty="0" err="1"/>
              <a:t>Yudʻawn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8741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5C092-C360-422C-989F-9C5E3076D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لِـيَـصـفَـح بَـعـضُـكُـم عَــن بَـعــضٍ </a:t>
            </a:r>
            <a:br>
              <a:rPr lang="ar-KW" dirty="0"/>
            </a:br>
            <a:r>
              <a:rPr lang="ar-KW" dirty="0"/>
              <a:t>كَـما صَـفَـحَ الـلَّـهُ عَـنكُم في الـمَـسـيـح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7865F4-266C-4015-99E2-DF19B5CEC11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Forgive one another, as Christ forgave you, </a:t>
            </a:r>
            <a:br>
              <a:rPr lang="en-US" dirty="0"/>
            </a:br>
            <a:r>
              <a:rPr lang="en-US" dirty="0"/>
              <a:t>so you also must do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A515D0-2011-4FC3-AAEF-D918ADE17A2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liYaṣfaḥ</a:t>
            </a:r>
            <a:r>
              <a:rPr lang="en-US" dirty="0"/>
              <a:t> </a:t>
            </a:r>
            <a:r>
              <a:rPr lang="en-US" dirty="0" err="1"/>
              <a:t>Baʻḍukum</a:t>
            </a:r>
            <a:r>
              <a:rPr lang="en-US" dirty="0"/>
              <a:t> </a:t>
            </a:r>
            <a:r>
              <a:rPr lang="en-US" dirty="0" err="1"/>
              <a:t>ʻAn</a:t>
            </a:r>
            <a:r>
              <a:rPr lang="en-US" dirty="0"/>
              <a:t> </a:t>
            </a:r>
            <a:r>
              <a:rPr lang="en-US" dirty="0" err="1"/>
              <a:t>Baʻḍen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Kamā</a:t>
            </a:r>
            <a:r>
              <a:rPr lang="en-US" dirty="0"/>
              <a:t> </a:t>
            </a:r>
            <a:r>
              <a:rPr lang="en-US" dirty="0" err="1"/>
              <a:t>Ṣafaḥa</a:t>
            </a:r>
            <a:r>
              <a:rPr lang="en-US" dirty="0"/>
              <a:t> </a:t>
            </a:r>
            <a:r>
              <a:rPr lang="en-US" dirty="0" err="1"/>
              <a:t>Llāhu</a:t>
            </a:r>
            <a:r>
              <a:rPr lang="en-US" dirty="0"/>
              <a:t> </a:t>
            </a:r>
            <a:r>
              <a:rPr lang="en-US" dirty="0" err="1"/>
              <a:t>ʻAnkum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Masīḥ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6567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طــوبَــى لِـلـسَّـاعـيـنَ إِلــى الـسَّــلامِ</a:t>
            </a:r>
            <a:br>
              <a:rPr lang="ar-KW" dirty="0"/>
            </a:br>
            <a:r>
              <a:rPr lang="ar-KW" dirty="0"/>
              <a:t>فَـإِنَّـهُــم أَبــنــاءَ الــلَّــهِ يُــدْعَــــوْن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Blessed are the peacemakers, </a:t>
            </a:r>
            <a:br>
              <a:rPr lang="en-US" dirty="0"/>
            </a:br>
            <a:r>
              <a:rPr lang="en-US" dirty="0"/>
              <a:t>for they shall be called sons of God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Ṭūbā</a:t>
            </a:r>
            <a:r>
              <a:rPr lang="en-US" dirty="0"/>
              <a:t> </a:t>
            </a:r>
            <a:r>
              <a:rPr lang="en-US" dirty="0" err="1"/>
              <a:t>liSsāʻīna</a:t>
            </a:r>
            <a:r>
              <a:rPr lang="en-US" dirty="0"/>
              <a:t> ‛</a:t>
            </a:r>
            <a:r>
              <a:rPr lang="en-US" dirty="0" err="1"/>
              <a:t>Elā</a:t>
            </a:r>
            <a:r>
              <a:rPr lang="en-US" dirty="0"/>
              <a:t> </a:t>
            </a:r>
            <a:r>
              <a:rPr lang="en-US" dirty="0" err="1"/>
              <a:t>Ssalāmi</a:t>
            </a:r>
            <a:endParaRPr lang="en-US" dirty="0"/>
          </a:p>
          <a:p>
            <a:r>
              <a:rPr lang="en-US" dirty="0" err="1"/>
              <a:t>fa‛Ennahum</a:t>
            </a:r>
            <a:r>
              <a:rPr lang="en-US" dirty="0"/>
              <a:t> ‛</a:t>
            </a:r>
            <a:r>
              <a:rPr lang="en-US" dirty="0" err="1"/>
              <a:t>Abnā‛a</a:t>
            </a:r>
            <a:r>
              <a:rPr lang="en-US" dirty="0"/>
              <a:t> </a:t>
            </a:r>
            <a:r>
              <a:rPr lang="en-US" dirty="0" err="1"/>
              <a:t>Llāhi</a:t>
            </a:r>
            <a:r>
              <a:rPr lang="en-US" dirty="0"/>
              <a:t> </a:t>
            </a:r>
            <a:r>
              <a:rPr lang="en-US" dirty="0" err="1"/>
              <a:t>Yudʻawn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959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BCCD72-AE85-44BD-8DBB-1CF9599B48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إِذهَـــــب</a:t>
            </a:r>
            <a:r>
              <a:rPr lang="ar-KW" dirty="0"/>
              <a:t> وَصـــالِــــح أَخـــــاكَ </a:t>
            </a:r>
            <a:br>
              <a:rPr lang="ar-KW" dirty="0"/>
            </a:br>
            <a:r>
              <a:rPr lang="ar-KW" dirty="0"/>
              <a:t>ثُـــمَّ عُــــد، وَقَــــرِّب قُـــربـانَـــك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9AEF75-1A58-4808-A5AE-E9C7112E626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First be reconciled to your brother, </a:t>
            </a:r>
            <a:br>
              <a:rPr lang="en-US" dirty="0"/>
            </a:br>
            <a:r>
              <a:rPr lang="en-US" dirty="0"/>
              <a:t>and then come and offer your gift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461D05-0E2F-40B3-BBCE-4F77C6D2A5E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‛</a:t>
            </a:r>
            <a:r>
              <a:rPr lang="en-US" dirty="0" err="1"/>
              <a:t>Edh’hab</a:t>
            </a:r>
            <a:r>
              <a:rPr lang="en-US" dirty="0"/>
              <a:t> </a:t>
            </a:r>
            <a:r>
              <a:rPr lang="en-US" dirty="0" err="1"/>
              <a:t>waṢāleḥ</a:t>
            </a:r>
            <a:r>
              <a:rPr lang="en-US" dirty="0"/>
              <a:t> ‛</a:t>
            </a:r>
            <a:r>
              <a:rPr lang="en-US" dirty="0" err="1"/>
              <a:t>Akhāka</a:t>
            </a:r>
            <a:br>
              <a:rPr lang="en-US" dirty="0"/>
            </a:br>
            <a:r>
              <a:rPr lang="en-US" dirty="0" err="1"/>
              <a:t>Thumma</a:t>
            </a:r>
            <a:r>
              <a:rPr lang="en-US" dirty="0"/>
              <a:t> </a:t>
            </a:r>
            <a:r>
              <a:rPr lang="en-US" dirty="0" err="1"/>
              <a:t>ʻUd</a:t>
            </a:r>
            <a:r>
              <a:rPr lang="en-US" dirty="0"/>
              <a:t>, </a:t>
            </a:r>
            <a:r>
              <a:rPr lang="en-US" dirty="0" err="1"/>
              <a:t>waQarreb</a:t>
            </a:r>
            <a:r>
              <a:rPr lang="en-US" dirty="0"/>
              <a:t> </a:t>
            </a:r>
            <a:r>
              <a:rPr lang="en-US" dirty="0" err="1"/>
              <a:t>Qurbānak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3971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طــوبَــى لِـلـسَّـاعـيـنَ إِلــى الـسَّــلامِ</a:t>
            </a:r>
            <a:br>
              <a:rPr lang="ar-KW" dirty="0"/>
            </a:br>
            <a:r>
              <a:rPr lang="ar-KW" dirty="0"/>
              <a:t>فَـإِنَّـهُــم أَبــنــاءَ الــلَّــهِ يُــدْعَــــوْن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Blessed are the peacemakers, </a:t>
            </a:r>
            <a:br>
              <a:rPr lang="en-US" dirty="0"/>
            </a:br>
            <a:r>
              <a:rPr lang="en-US" dirty="0"/>
              <a:t>for they shall be called sons of God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Ṭūbā</a:t>
            </a:r>
            <a:r>
              <a:rPr lang="en-US" dirty="0"/>
              <a:t> </a:t>
            </a:r>
            <a:r>
              <a:rPr lang="en-US" dirty="0" err="1"/>
              <a:t>liSsāʻīna</a:t>
            </a:r>
            <a:r>
              <a:rPr lang="en-US" dirty="0"/>
              <a:t> ‛</a:t>
            </a:r>
            <a:r>
              <a:rPr lang="en-US" dirty="0" err="1"/>
              <a:t>Elā</a:t>
            </a:r>
            <a:r>
              <a:rPr lang="en-US" dirty="0"/>
              <a:t> </a:t>
            </a:r>
            <a:r>
              <a:rPr lang="en-US" dirty="0" err="1"/>
              <a:t>Ssalāmi</a:t>
            </a:r>
            <a:endParaRPr lang="en-US" dirty="0"/>
          </a:p>
          <a:p>
            <a:r>
              <a:rPr lang="en-US" dirty="0" err="1"/>
              <a:t>fa‛Ennahum</a:t>
            </a:r>
            <a:r>
              <a:rPr lang="en-US" dirty="0"/>
              <a:t> ‛</a:t>
            </a:r>
            <a:r>
              <a:rPr lang="en-US" dirty="0" err="1"/>
              <a:t>Abnā‛a</a:t>
            </a:r>
            <a:r>
              <a:rPr lang="en-US" dirty="0"/>
              <a:t> </a:t>
            </a:r>
            <a:r>
              <a:rPr lang="en-US" dirty="0" err="1"/>
              <a:t>Llāhi</a:t>
            </a:r>
            <a:r>
              <a:rPr lang="en-US" dirty="0"/>
              <a:t> </a:t>
            </a:r>
            <a:r>
              <a:rPr lang="en-US" dirty="0" err="1"/>
              <a:t>Yudʻawn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8223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7631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‛000 - Hymns Template (NFGM BG 94%)</Template>
  <TotalTime>154</TotalTime>
  <Words>321</Words>
  <Application>Microsoft Office PowerPoint</Application>
  <PresentationFormat>Widescreen</PresentationFormat>
  <Paragraphs>38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Times New Roman</vt:lpstr>
      <vt:lpstr>Calibri</vt:lpstr>
      <vt:lpstr>Calibri Light</vt:lpstr>
      <vt:lpstr>Arial</vt:lpstr>
      <vt:lpstr>5_Office Theme</vt:lpstr>
      <vt:lpstr>طوبى للسَّاعين إلى السَّلامِ</vt:lpstr>
      <vt:lpstr>طــوبَــى لِـلـسَّـاعـيـنَ إِلــى الـسَّــلامِ فَـإِنَّـهُــم أَبــنــاءَ الــلَّــهِ يُــدْعَــــوْن</vt:lpstr>
      <vt:lpstr>سَــلامُ الــلَّــهِ يَــحـفَــظ قُــلــوبَـكُـــم  وَأَفـكـارَكُـم، بِــالـمَــســيـحِ يَــســوع</vt:lpstr>
      <vt:lpstr>الــسَّــــلامُ لَــــكُــــم جَــمــيــعًــا  أَنــتُــمُ الَّـــذيــنَ فــي الـمَـسـيــــــح</vt:lpstr>
      <vt:lpstr>طــوبَــى لِـلـسَّـاعـيـنَ إِلــى الـسَّــلامِ فَـإِنَّـهُــم أَبــنــاءَ الــلَّــهِ يُــدْعَــــوْن</vt:lpstr>
      <vt:lpstr>لِـيَـصـفَـح بَـعـضُـكُـم عَــن بَـعــضٍ  كَـما صَـفَـحَ الـلَّـهُ عَـنكُم في الـمَـسـيـح</vt:lpstr>
      <vt:lpstr>طــوبَــى لِـلـسَّـاعـيـنَ إِلــى الـسَّــلامِ فَـإِنَّـهُــم أَبــنــاءَ الــلَّــهِ يُــدْعَــــوْن</vt:lpstr>
      <vt:lpstr>إِذهَـــــب وَصـــالِــــح أَخـــــاكَ  ثُـــمَّ عُــــد، وَقَــــرِّب قُـــربـانَـــك</vt:lpstr>
      <vt:lpstr>طــوبَــى لِـلـسَّـاعـيـنَ إِلــى الـسَّــلامِ فَـإِنَّـهُــم أَبــنــاءَ الــلَّــهِ يُــدْعَــــوْن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Ṭūbā liSsāʻīna ‛Elā Ssalāmi - طوبى للسَّاعين إلى السَّلام</dc:title>
  <dc:subject/>
  <dc:creator>Nizart</dc:creator>
  <cp:lastModifiedBy>Pascale Hage</cp:lastModifiedBy>
  <cp:revision>34</cp:revision>
  <dcterms:created xsi:type="dcterms:W3CDTF">2020-01-13T18:26:32Z</dcterms:created>
  <dcterms:modified xsi:type="dcterms:W3CDTF">2025-04-18T16:41:37Z</dcterms:modified>
  <cp:category>Biblical</cp:category>
</cp:coreProperties>
</file>