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32" r:id="rId3"/>
    <p:sldId id="307" r:id="rId4"/>
    <p:sldId id="321" r:id="rId5"/>
    <p:sldId id="308" r:id="rId6"/>
    <p:sldId id="322" r:id="rId7"/>
    <p:sldId id="309" r:id="rId8"/>
    <p:sldId id="325" r:id="rId9"/>
    <p:sldId id="323" r:id="rId10"/>
    <p:sldId id="326" r:id="rId11"/>
    <p:sldId id="310" r:id="rId12"/>
    <p:sldId id="327" r:id="rId13"/>
    <p:sldId id="311" r:id="rId14"/>
    <p:sldId id="328" r:id="rId15"/>
    <p:sldId id="324" r:id="rId16"/>
    <p:sldId id="312" r:id="rId17"/>
    <p:sldId id="330" r:id="rId18"/>
    <p:sldId id="331" r:id="rId19"/>
    <p:sldId id="333" r:id="rId20"/>
  </p:sldIdLst>
  <p:sldSz cx="12192000" cy="6858000"/>
  <p:notesSz cx="6858000" cy="9144000"/>
  <p:embeddedFontLst>
    <p:embeddedFont>
      <p:font typeface="AramaicShimo" pitchFamily="2" charset="0"/>
      <p:regular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88" autoAdjust="0"/>
    <p:restoredTop sz="94728"/>
  </p:normalViewPr>
  <p:slideViewPr>
    <p:cSldViewPr snapToGrid="0" snapToObjects="1">
      <p:cViewPr varScale="1">
        <p:scale>
          <a:sx n="107" d="100"/>
          <a:sy n="107" d="100"/>
        </p:scale>
        <p:origin x="852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8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65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97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91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6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958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490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100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166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3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810511"/>
            <a:ext cx="11887200" cy="188684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538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242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267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0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3889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كَــيْــنــونَــتــي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Existence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Kaynūnatī</a:t>
            </a:r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85AE6A4-DA3B-4DE8-A924-895BF8457E26}"/>
              </a:ext>
            </a:extLst>
          </p:cNvPr>
          <p:cNvSpPr txBox="1">
            <a:spLocks noChangeAspect="1"/>
          </p:cNvSpPr>
          <p:nvPr/>
        </p:nvSpPr>
        <p:spPr>
          <a:xfrm>
            <a:off x="3352800" y="3168522"/>
            <a:ext cx="5486400" cy="6455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 </a:t>
            </a:r>
            <a:r>
              <a:rPr lang="ar-KW" sz="3200" b="0" dirty="0"/>
              <a:t>نزار فارس</a:t>
            </a:r>
            <a:endParaRPr lang="ar-SA" sz="3200" b="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FDFA878-3515-C5C3-BBA6-172A73A3EBF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ID Studio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6A5037-4B64-D5A1-D3FD-53FB63FD4F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ID Studio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682A2D8-125C-F7B0-B804-F221915D89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تسجيل: ستوديو </a:t>
            </a:r>
            <a:r>
              <a:rPr lang="en-US" dirty="0"/>
              <a:t>ID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sz="4800" dirty="0"/>
              <a:t>Music and Arranged by: Kamal </a:t>
            </a:r>
            <a:r>
              <a:rPr lang="en-US" sz="4800" dirty="0" err="1"/>
              <a:t>Saikaly</a:t>
            </a:r>
            <a:endParaRPr lang="en-US" sz="4800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4800" dirty="0" err="1"/>
              <a:t>Talḥīn</a:t>
            </a:r>
            <a:r>
              <a:rPr lang="en-US" sz="4800" dirty="0"/>
              <a:t> </a:t>
            </a:r>
            <a:r>
              <a:rPr lang="en-US" sz="4800" dirty="0" err="1"/>
              <a:t>waTawzīʻ</a:t>
            </a:r>
            <a:r>
              <a:rPr lang="en-US" sz="4800" dirty="0"/>
              <a:t>: Kamal </a:t>
            </a:r>
            <a:r>
              <a:rPr lang="en-US" sz="4800" dirty="0" err="1"/>
              <a:t>Saikaly</a:t>
            </a:r>
            <a:endParaRPr lang="en-US" sz="48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CA4555-30A4-D6B1-A831-7CAB687266E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تلحين وتوزيع: كمال سيقلي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8C13EC6-E435-AB51-503B-E9ABFF2FDA2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7828" y="2015072"/>
            <a:ext cx="11897012" cy="640080"/>
          </a:xfrm>
        </p:spPr>
        <p:txBody>
          <a:bodyPr/>
          <a:lstStyle/>
          <a:p>
            <a:r>
              <a:rPr lang="en-US" dirty="0"/>
              <a:t>Lyrics by: Nizar Fares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EEF928C-C9D9-A2B2-0C9E-2B308CFEF91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7828" y="1253490"/>
            <a:ext cx="11897012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Nizar Fares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D5048A1-28D0-BBCB-DD59-96E55B3E878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52400" y="520718"/>
            <a:ext cx="11897012" cy="640080"/>
          </a:xfrm>
        </p:spPr>
        <p:txBody>
          <a:bodyPr/>
          <a:lstStyle/>
          <a:p>
            <a:r>
              <a:rPr lang="ar-KW" dirty="0"/>
              <a:t>كلمات: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125112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"لَــيْــسَ حُــبٌّ أَعْــظَــمُ مِــن هــذا ..</a:t>
            </a:r>
            <a:br>
              <a:rPr lang="ar-KW" dirty="0"/>
            </a:br>
            <a:r>
              <a:rPr lang="ar-KW" dirty="0"/>
              <a:t>أَن يَـبْـذُلَ الإِنـسـانُ نَـفـسَـهُ عَـن أَحِـبَّـائِـهِ"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“Greater love has no one than this, </a:t>
            </a:r>
            <a:br>
              <a:rPr lang="en-US" dirty="0"/>
            </a:br>
            <a:r>
              <a:rPr lang="en-US" dirty="0"/>
              <a:t>than to lay down one’s life for his friends”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Ḥubbon</a:t>
            </a:r>
            <a:r>
              <a:rPr lang="en-US" dirty="0"/>
              <a:t> ‛</a:t>
            </a:r>
            <a:r>
              <a:rPr lang="en-US" dirty="0" err="1"/>
              <a:t>A‘ẓamu</a:t>
            </a:r>
            <a:r>
              <a:rPr lang="en-US" dirty="0"/>
              <a:t> Min </a:t>
            </a:r>
            <a:r>
              <a:rPr lang="en-US" dirty="0" err="1"/>
              <a:t>Hādhā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 </a:t>
            </a:r>
            <a:r>
              <a:rPr lang="en-US" dirty="0" err="1"/>
              <a:t>Yabdhulal</a:t>
            </a:r>
            <a:r>
              <a:rPr lang="en-US" dirty="0"/>
              <a:t> ‛</a:t>
            </a:r>
            <a:r>
              <a:rPr lang="en-US" dirty="0" err="1"/>
              <a:t>Ensānu</a:t>
            </a:r>
            <a:r>
              <a:rPr lang="en-US" dirty="0"/>
              <a:t> </a:t>
            </a:r>
            <a:r>
              <a:rPr lang="en-US" dirty="0" err="1"/>
              <a:t>Nafsahu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‘An ‛</a:t>
            </a:r>
            <a:r>
              <a:rPr lang="en-US" dirty="0" err="1"/>
              <a:t>Aḥebbā‛ehi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88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وَمـــاذا يُـــسَــــمَّـــــى ..</a:t>
            </a:r>
            <a:br>
              <a:rPr lang="ar-KW" dirty="0"/>
            </a:br>
            <a:r>
              <a:rPr lang="ar-KW" dirty="0"/>
              <a:t>عِـنـدَمـا </a:t>
            </a:r>
            <a:r>
              <a:rPr lang="ar-KW" dirty="0" err="1"/>
              <a:t>يَـبـذُلُـنـي</a:t>
            </a:r>
            <a:r>
              <a:rPr lang="ar-KW" dirty="0"/>
              <a:t> آخَـرٌ عَـن نَـفـسِـهِ؟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Then what is it called, </a:t>
            </a:r>
            <a:br>
              <a:rPr lang="en-US" dirty="0"/>
            </a:br>
            <a:r>
              <a:rPr lang="en-US" dirty="0"/>
              <a:t>when someone else lays me down for himself?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waMādhā</a:t>
            </a:r>
            <a:r>
              <a:rPr lang="en-US" dirty="0"/>
              <a:t> </a:t>
            </a:r>
            <a:r>
              <a:rPr lang="en-US" dirty="0" err="1"/>
              <a:t>Yusammā</a:t>
            </a:r>
            <a:r>
              <a:rPr lang="en-US" dirty="0"/>
              <a:t> .. ‘</a:t>
            </a:r>
            <a:r>
              <a:rPr lang="en-US" dirty="0" err="1"/>
              <a:t>Endamā</a:t>
            </a:r>
            <a:r>
              <a:rPr lang="en-US" dirty="0"/>
              <a:t> </a:t>
            </a:r>
            <a:r>
              <a:rPr lang="en-US" dirty="0" err="1"/>
              <a:t>Yabdhulunī</a:t>
            </a:r>
            <a:r>
              <a:rPr lang="en-US" dirty="0"/>
              <a:t> ‛</a:t>
            </a:r>
            <a:r>
              <a:rPr lang="en-US" dirty="0" err="1"/>
              <a:t>Ākharon</a:t>
            </a:r>
            <a:r>
              <a:rPr lang="en-US" dirty="0"/>
              <a:t> ‘An </a:t>
            </a:r>
            <a:r>
              <a:rPr lang="en-US" dirty="0" err="1"/>
              <a:t>Nafsihi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5529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هَــــلْ أَنــــا لَــــكَ فِــــكْــــرَة؟</a:t>
            </a:r>
            <a:br>
              <a:rPr lang="ar-KW" dirty="0"/>
            </a:br>
            <a:r>
              <a:rPr lang="ar-KW" dirty="0"/>
              <a:t>هَــــلْ أَنــــا لَــــكِ نَــــكِــــرَة؟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Am I just a thought to you? </a:t>
            </a:r>
            <a:br>
              <a:rPr lang="en-US" dirty="0"/>
            </a:br>
            <a:r>
              <a:rPr lang="en-US" dirty="0"/>
              <a:t>Am I naught?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nn-NO" dirty="0"/>
              <a:t>Hal ‛Anā Laka Fikra?</a:t>
            </a:r>
            <a:br>
              <a:rPr lang="nn-NO" dirty="0"/>
            </a:br>
            <a:r>
              <a:rPr lang="nn-NO" dirty="0"/>
              <a:t>Hal ‛Anā Laki Nakira?</a:t>
            </a:r>
          </a:p>
        </p:txBody>
      </p:sp>
    </p:spTree>
    <p:extLst>
      <p:ext uri="{BB962C8B-B14F-4D97-AF65-F5344CB8AC3E}">
        <p14:creationId xmlns:p14="http://schemas.microsoft.com/office/powerpoint/2010/main" val="183745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هَــــلْ أَنـــا لَـــكُـــمـــا ذِكْـــــرَى؟</a:t>
            </a:r>
            <a:br>
              <a:rPr lang="ar-KW" dirty="0"/>
            </a:br>
            <a:r>
              <a:rPr lang="ar-KW" dirty="0"/>
              <a:t>هَــــلْ أَنـــا صَــحْــــوةُ السَّــكْـــرَة؟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Am I a remorseful memory? </a:t>
            </a:r>
            <a:br>
              <a:rPr lang="en-US" dirty="0"/>
            </a:br>
            <a:r>
              <a:rPr lang="en-US" dirty="0"/>
              <a:t>Am I the soberness after intoxication?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Lakumā</a:t>
            </a:r>
            <a:r>
              <a:rPr lang="en-US" dirty="0"/>
              <a:t> </a:t>
            </a:r>
            <a:r>
              <a:rPr lang="en-US" dirty="0" err="1"/>
              <a:t>Dhikrā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/>
              <a:t>Hal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Ṣaḥwatu</a:t>
            </a:r>
            <a:r>
              <a:rPr lang="en-US" dirty="0"/>
              <a:t> </a:t>
            </a:r>
            <a:r>
              <a:rPr lang="en-US" dirty="0" err="1"/>
              <a:t>Ssakra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0544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لِـــمـــــاذا أُعْـــــــــدَمُ؟ </a:t>
            </a:r>
            <a:br>
              <a:rPr lang="ar-KW" dirty="0"/>
            </a:br>
            <a:r>
              <a:rPr lang="ar-KW" dirty="0"/>
              <a:t>لِـــــمَ لا أُرحَـــــــــمُ؟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Why am I being executed? </a:t>
            </a:r>
          </a:p>
          <a:p>
            <a:r>
              <a:rPr lang="en-US" dirty="0"/>
              <a:t>Why am I not being spared?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Limādhā</a:t>
            </a:r>
            <a:r>
              <a:rPr lang="en-US" dirty="0"/>
              <a:t> ‛</a:t>
            </a:r>
            <a:r>
              <a:rPr lang="en-US" dirty="0" err="1"/>
              <a:t>U‘damu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/>
              <a:t>Lima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Urḥamu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1821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أَيْــنَ مَــحْــكَــمَــتــي؟ وَأَيْــن عَــدْلُ حُــكْــمــي؟ </a:t>
            </a:r>
            <a:br>
              <a:rPr lang="ar-KW" dirty="0"/>
            </a:br>
            <a:r>
              <a:rPr lang="ar-KW" dirty="0"/>
              <a:t>لِــمَ أُقــتَــلُ فــي الــرَّحِــمِ؟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Where is the fairness in my sentence? </a:t>
            </a:r>
          </a:p>
          <a:p>
            <a:r>
              <a:rPr lang="en-US" dirty="0"/>
              <a:t>Why am I being murdered in the womb?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Ayna</a:t>
            </a:r>
            <a:r>
              <a:rPr lang="en-US" dirty="0"/>
              <a:t> </a:t>
            </a:r>
            <a:r>
              <a:rPr lang="en-US" dirty="0" err="1"/>
              <a:t>Maḥkamatī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 err="1"/>
              <a:t>wa‛Ayna</a:t>
            </a:r>
            <a:r>
              <a:rPr lang="en-US" dirty="0"/>
              <a:t> ‘</a:t>
            </a:r>
            <a:r>
              <a:rPr lang="en-US" dirty="0" err="1"/>
              <a:t>Adlu</a:t>
            </a:r>
            <a:r>
              <a:rPr lang="en-US" dirty="0"/>
              <a:t> </a:t>
            </a:r>
            <a:r>
              <a:rPr lang="en-US" dirty="0" err="1"/>
              <a:t>Ḥukmī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/>
              <a:t>Lima ‛</a:t>
            </a:r>
            <a:r>
              <a:rPr lang="en-US" dirty="0" err="1"/>
              <a:t>Uqtalu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Rraḥimi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2325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أَنــا الــجَــنــيــنُ .. حُــرِمْــتُ الــحَــيــاة</a:t>
            </a:r>
            <a:br>
              <a:rPr lang="ar-KW" dirty="0"/>
            </a:br>
            <a:r>
              <a:rPr lang="ar-KW" dirty="0"/>
              <a:t>حَــرْفٌ نــاقِــصٌ .. قَــدَرُهُ الــظُّــلُــمــات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 am the fetus deprived of life</a:t>
            </a:r>
          </a:p>
          <a:p>
            <a:r>
              <a:rPr lang="en-US" dirty="0"/>
              <a:t>Unaccounted digit destined to darkness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Anāl</a:t>
            </a:r>
            <a:r>
              <a:rPr lang="en-US" dirty="0"/>
              <a:t> </a:t>
            </a:r>
            <a:r>
              <a:rPr lang="en-US" dirty="0" err="1"/>
              <a:t>Janīnu</a:t>
            </a:r>
            <a:r>
              <a:rPr lang="en-US" dirty="0"/>
              <a:t> .. </a:t>
            </a:r>
            <a:r>
              <a:rPr lang="en-US" dirty="0" err="1"/>
              <a:t>Ḥurimtul</a:t>
            </a:r>
            <a:r>
              <a:rPr lang="en-US" dirty="0"/>
              <a:t> </a:t>
            </a:r>
            <a:r>
              <a:rPr lang="en-US" dirty="0" err="1"/>
              <a:t>Ḥayāt</a:t>
            </a:r>
            <a:br>
              <a:rPr lang="en-US" dirty="0"/>
            </a:br>
            <a:r>
              <a:rPr lang="en-US" dirty="0" err="1"/>
              <a:t>Ḥarfon</a:t>
            </a:r>
            <a:r>
              <a:rPr lang="en-US" dirty="0"/>
              <a:t> </a:t>
            </a:r>
            <a:r>
              <a:rPr lang="en-US" dirty="0" err="1"/>
              <a:t>Nāqiṣon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Qadaruhu</a:t>
            </a:r>
            <a:r>
              <a:rPr lang="en-US" dirty="0"/>
              <a:t> </a:t>
            </a:r>
            <a:r>
              <a:rPr lang="en-US" dirty="0" err="1"/>
              <a:t>Ẓẓulumāt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76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أَنــا الــجَــنــيــنُ .. حُــرِمْــتُ الــحَــيــاة</a:t>
            </a:r>
            <a:br>
              <a:rPr lang="ar-KW" dirty="0"/>
            </a:br>
            <a:r>
              <a:rPr lang="ar-KW" dirty="0"/>
              <a:t>أُعــانِــقُ الـعَــدَمَ .. لِــتَــحْـيـا الـكَـرامـات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 am the fetus deprived of life</a:t>
            </a:r>
          </a:p>
          <a:p>
            <a:r>
              <a:rPr lang="en-US" dirty="0"/>
              <a:t>I embrace nothingness to save decorum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Anāl</a:t>
            </a:r>
            <a:r>
              <a:rPr lang="en-US" dirty="0"/>
              <a:t> </a:t>
            </a:r>
            <a:r>
              <a:rPr lang="en-US" dirty="0" err="1"/>
              <a:t>Janīnu</a:t>
            </a:r>
            <a:r>
              <a:rPr lang="en-US" dirty="0"/>
              <a:t> .. </a:t>
            </a:r>
            <a:r>
              <a:rPr lang="en-US" dirty="0" err="1"/>
              <a:t>Ḥurimtul</a:t>
            </a:r>
            <a:r>
              <a:rPr lang="en-US" dirty="0"/>
              <a:t> </a:t>
            </a:r>
            <a:r>
              <a:rPr lang="en-US" dirty="0" err="1"/>
              <a:t>Ḥayāt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U‘āniqul</a:t>
            </a:r>
            <a:r>
              <a:rPr lang="en-US" dirty="0"/>
              <a:t> ‘</a:t>
            </a:r>
            <a:r>
              <a:rPr lang="en-US" dirty="0" err="1"/>
              <a:t>Adama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liTaḥyāl</a:t>
            </a:r>
            <a:r>
              <a:rPr lang="en-US" dirty="0"/>
              <a:t> </a:t>
            </a:r>
            <a:r>
              <a:rPr lang="en-US" dirty="0" err="1"/>
              <a:t>Karāmāt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0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بَــيْــنَ الــكُــرْهِ وَالإِكْــراهِ .. أَنــا الأَكْــمَــل!</a:t>
            </a:r>
            <a:br>
              <a:rPr lang="ar-KW" dirty="0"/>
            </a:br>
            <a:r>
              <a:rPr lang="ar-KW" dirty="0"/>
              <a:t>بَــيْــنَ الــعَــدَمِ وَالإِعْــدامِ .. أَنــا الأَشْــمَــل!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Between hate and enforcement, I am subjugated to both!</a:t>
            </a:r>
          </a:p>
          <a:p>
            <a:r>
              <a:rPr lang="en-US" dirty="0"/>
              <a:t>Between nothingness and execution, I am the ultimate answer!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Baynal</a:t>
            </a:r>
            <a:r>
              <a:rPr lang="en-US" dirty="0"/>
              <a:t> </a:t>
            </a:r>
            <a:r>
              <a:rPr lang="en-US" dirty="0" err="1"/>
              <a:t>Kurhi</a:t>
            </a:r>
            <a:r>
              <a:rPr lang="en-US" dirty="0"/>
              <a:t> </a:t>
            </a:r>
            <a:r>
              <a:rPr lang="en-US" dirty="0" err="1"/>
              <a:t>wal‛Ekrāhi</a:t>
            </a:r>
            <a:r>
              <a:rPr lang="en-US" dirty="0"/>
              <a:t> ‛</a:t>
            </a:r>
            <a:r>
              <a:rPr lang="en-US" dirty="0" err="1"/>
              <a:t>Anāl</a:t>
            </a:r>
            <a:r>
              <a:rPr lang="en-US" dirty="0"/>
              <a:t> ‛Akmal!</a:t>
            </a:r>
            <a:br>
              <a:rPr lang="en-US" dirty="0"/>
            </a:br>
            <a:r>
              <a:rPr lang="en-US" dirty="0" err="1"/>
              <a:t>Baynal</a:t>
            </a:r>
            <a:r>
              <a:rPr lang="en-US" dirty="0"/>
              <a:t> ‘</a:t>
            </a:r>
            <a:r>
              <a:rPr lang="en-US" dirty="0" err="1"/>
              <a:t>Adami</a:t>
            </a:r>
            <a:r>
              <a:rPr lang="en-US" dirty="0"/>
              <a:t> </a:t>
            </a:r>
            <a:r>
              <a:rPr lang="en-US" dirty="0" err="1"/>
              <a:t>wal‛E‘dāmi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Anāl</a:t>
            </a:r>
            <a:r>
              <a:rPr lang="en-US" dirty="0"/>
              <a:t> ‛</a:t>
            </a:r>
            <a:r>
              <a:rPr lang="en-US" dirty="0" err="1"/>
              <a:t>Ashmal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4713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>
            <a:normAutofit/>
          </a:bodyPr>
          <a:lstStyle/>
          <a:p>
            <a:r>
              <a:rPr lang="ar-KW" dirty="0"/>
              <a:t>بَــيْــنَ الــسَّـــرْبِ وَالــسَّــــــرابِ </a:t>
            </a:r>
            <a:br>
              <a:rPr lang="ar-KW" dirty="0"/>
            </a:br>
            <a:r>
              <a:rPr lang="ar-KW" dirty="0"/>
              <a:t>أَنــا الأَمْــثَـــــل!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Between being in a flock and pursuing a mirage, </a:t>
            </a:r>
            <a:br>
              <a:rPr lang="en-US" dirty="0"/>
            </a:br>
            <a:r>
              <a:rPr lang="en-US" dirty="0"/>
              <a:t>I am the perfect example!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Bayna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Ssarbi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waSsarābi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>
                <a:ea typeface="Calibri" panose="020F0502020204030204" pitchFamily="34" charset="0"/>
              </a:rPr>
              <a:t>‛</a:t>
            </a:r>
            <a:r>
              <a:rPr lang="en-US" dirty="0" err="1">
                <a:ea typeface="Calibri" panose="020F0502020204030204" pitchFamily="34" charset="0"/>
              </a:rPr>
              <a:t>Anāl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Amthal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3636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أَهْــلــي مِــنَ الــتُّــراب وَإِلــى الــتُّــراب</a:t>
            </a:r>
            <a:br>
              <a:rPr lang="ar-KW" dirty="0"/>
            </a:br>
            <a:r>
              <a:rPr lang="ar-KW" dirty="0"/>
              <a:t>أَنــا مِــنَ الــذَّاكِــرة وَإِلــى الــذَّاكِــرة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My parents are dust and unto dust they shall return!</a:t>
            </a:r>
          </a:p>
          <a:p>
            <a:r>
              <a:rPr lang="en-US" sz="4000" dirty="0"/>
              <a:t>I am a memory that will remain a remembrance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Ahlī</a:t>
            </a:r>
            <a:r>
              <a:rPr lang="en-US" dirty="0"/>
              <a:t> Mina </a:t>
            </a:r>
            <a:r>
              <a:rPr lang="en-US" dirty="0" err="1"/>
              <a:t>Tturāb</a:t>
            </a:r>
            <a:r>
              <a:rPr lang="en-US" dirty="0"/>
              <a:t> </a:t>
            </a:r>
            <a:r>
              <a:rPr lang="en-US" dirty="0" err="1"/>
              <a:t>wa‛Elā</a:t>
            </a:r>
            <a:r>
              <a:rPr lang="en-US" dirty="0"/>
              <a:t> </a:t>
            </a:r>
            <a:r>
              <a:rPr lang="en-US" dirty="0" err="1"/>
              <a:t>Tturāb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Mina </a:t>
            </a:r>
            <a:r>
              <a:rPr lang="en-US" dirty="0" err="1"/>
              <a:t>Dhākira</a:t>
            </a:r>
            <a:r>
              <a:rPr lang="en-US" dirty="0"/>
              <a:t> </a:t>
            </a:r>
            <a:r>
              <a:rPr lang="en-US" dirty="0" err="1"/>
              <a:t>wa‛Elā</a:t>
            </a:r>
            <a:r>
              <a:rPr lang="en-US" dirty="0"/>
              <a:t> </a:t>
            </a:r>
            <a:r>
              <a:rPr lang="en-US" dirty="0" err="1"/>
              <a:t>Dhākira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61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وَالإِنْــســانِــيَّــة .. وَالإِنْــســانِــيَّــة</a:t>
            </a:r>
            <a:br>
              <a:rPr lang="ar-KW" dirty="0"/>
            </a:br>
            <a:r>
              <a:rPr lang="ar-KW" dirty="0"/>
              <a:t>مِــنَ الــحَــيــاةِ إِلــى الإِجْــهــاض!!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While Humanity decays from life to abortion!!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wal‛Ensāniyya</a:t>
            </a:r>
            <a:r>
              <a:rPr lang="en-US" dirty="0"/>
              <a:t> .. </a:t>
            </a:r>
            <a:r>
              <a:rPr lang="en-US" dirty="0" err="1"/>
              <a:t>wal‛Ensāniyya</a:t>
            </a:r>
            <a:br>
              <a:rPr lang="en-US" dirty="0"/>
            </a:br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Ḥayāti</a:t>
            </a:r>
            <a:r>
              <a:rPr lang="en-US" dirty="0"/>
              <a:t> </a:t>
            </a:r>
            <a:r>
              <a:rPr lang="en-US" dirty="0" err="1"/>
              <a:t>a‛Elāl</a:t>
            </a:r>
            <a:r>
              <a:rPr lang="en-US" dirty="0"/>
              <a:t> ‛</a:t>
            </a:r>
            <a:r>
              <a:rPr lang="en-US" dirty="0" err="1"/>
              <a:t>Ejhāḍ</a:t>
            </a:r>
            <a:r>
              <a:rPr lang="en-US" dirty="0"/>
              <a:t>!!</a:t>
            </a:r>
          </a:p>
        </p:txBody>
      </p:sp>
    </p:spTree>
    <p:extLst>
      <p:ext uri="{BB962C8B-B14F-4D97-AF65-F5344CB8AC3E}">
        <p14:creationId xmlns:p14="http://schemas.microsoft.com/office/powerpoint/2010/main" val="66062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رَبَّــاهُ أُنــفُــخ فــي تُــرابِــهِــم</a:t>
            </a:r>
            <a:br>
              <a:rPr lang="ar-KW" dirty="0"/>
            </a:br>
            <a:r>
              <a:rPr lang="ar-KW" dirty="0"/>
              <a:t>صَــحْــوَةَ الــضَّــمــيــر!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God, breathe consciousness into their clay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Rabbāhu</a:t>
            </a:r>
            <a:r>
              <a:rPr lang="en-US" dirty="0"/>
              <a:t> ‛</a:t>
            </a:r>
            <a:r>
              <a:rPr lang="en-US" dirty="0" err="1"/>
              <a:t>Unfukh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Turābihim</a:t>
            </a:r>
            <a:br>
              <a:rPr lang="en-US" dirty="0"/>
            </a:br>
            <a:r>
              <a:rPr lang="en-US" dirty="0" err="1"/>
              <a:t>Ṣaḥwata</a:t>
            </a:r>
            <a:r>
              <a:rPr lang="en-US" dirty="0"/>
              <a:t> </a:t>
            </a:r>
            <a:r>
              <a:rPr lang="en-US" dirty="0" err="1"/>
              <a:t>Ḍḍamīr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394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رَبَّــاهُ </a:t>
            </a:r>
            <a:r>
              <a:rPr lang="ar-KW" dirty="0" err="1"/>
              <a:t>إِنْــفَــح</a:t>
            </a:r>
            <a:r>
              <a:rPr lang="ar-KW" dirty="0"/>
              <a:t> فــي عُــقــولِــهِــم</a:t>
            </a:r>
            <a:br>
              <a:rPr lang="ar-KW" dirty="0"/>
            </a:br>
            <a:r>
              <a:rPr lang="ar-KW" dirty="0"/>
              <a:t>ثَـــبـــاتَ الـــمَـــصـــيـــر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God, breathe unwavering destinies </a:t>
            </a:r>
            <a:br>
              <a:rPr lang="en-US" dirty="0"/>
            </a:br>
            <a:r>
              <a:rPr lang="en-US" dirty="0"/>
              <a:t>into their minds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Rabbāhu</a:t>
            </a:r>
            <a:r>
              <a:rPr lang="en-US" dirty="0"/>
              <a:t> ‛</a:t>
            </a:r>
            <a:r>
              <a:rPr lang="en-US" dirty="0" err="1"/>
              <a:t>Enfaḥ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‘</a:t>
            </a:r>
            <a:r>
              <a:rPr lang="en-US" dirty="0" err="1"/>
              <a:t>Uqūlihim</a:t>
            </a:r>
            <a:br>
              <a:rPr lang="en-US" dirty="0"/>
            </a:br>
            <a:r>
              <a:rPr lang="en-US" dirty="0" err="1"/>
              <a:t>Thabātal</a:t>
            </a:r>
            <a:r>
              <a:rPr lang="en-US" dirty="0"/>
              <a:t> </a:t>
            </a:r>
            <a:r>
              <a:rPr lang="en-US" dirty="0" err="1"/>
              <a:t>Maṣīr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24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فَــكَــيْــنــونَــتــي حَــقُّ .. مِــنْــكَ حَـــقٌّ</a:t>
            </a:r>
            <a:br>
              <a:rPr lang="ar-KW" dirty="0"/>
            </a:br>
            <a:r>
              <a:rPr lang="ar-KW" dirty="0"/>
              <a:t>يــا مَــن أَتَــيــتْ لِـيَـكـونَ لَـنـا مِـلْءُ الـحَـيـاة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My existence is my right, a granted right from You. You, who came so that we might have life and have it more abundantly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faKaynūnatī</a:t>
            </a:r>
            <a:r>
              <a:rPr lang="en-US" dirty="0"/>
              <a:t> </a:t>
            </a:r>
            <a:r>
              <a:rPr lang="en-US" dirty="0" err="1"/>
              <a:t>Ḥaqqon</a:t>
            </a:r>
            <a:r>
              <a:rPr lang="en-US" dirty="0"/>
              <a:t>, Minka </a:t>
            </a:r>
            <a:r>
              <a:rPr lang="en-US" dirty="0" err="1"/>
              <a:t>Ḥaqqon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Man ‛</a:t>
            </a:r>
            <a:r>
              <a:rPr lang="en-US" dirty="0" err="1"/>
              <a:t>Atayt</a:t>
            </a:r>
            <a:r>
              <a:rPr lang="en-US" dirty="0"/>
              <a:t> </a:t>
            </a:r>
            <a:r>
              <a:rPr lang="en-US" dirty="0" err="1"/>
              <a:t>liYakūna</a:t>
            </a:r>
            <a:r>
              <a:rPr lang="en-US" dirty="0"/>
              <a:t> </a:t>
            </a:r>
            <a:r>
              <a:rPr lang="en-US" dirty="0" err="1"/>
              <a:t>Lanā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Mil‘ul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36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فَــكَــيْــنــونَــتــي حَــقُّ .. مِــنْــكَ حَــقٌّ</a:t>
            </a:r>
            <a:br>
              <a:rPr lang="ar-KW" dirty="0"/>
            </a:br>
            <a:r>
              <a:rPr lang="ar-KW" dirty="0"/>
              <a:t>تُــســابِــقُ الــمَــمــات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/>
              <a:t>My existence is my right, a granted right from You, </a:t>
            </a:r>
            <a:br>
              <a:rPr lang="en-US"/>
            </a:br>
            <a:r>
              <a:rPr lang="en-US"/>
              <a:t>that comes prior to my death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faKaynūnatī</a:t>
            </a:r>
            <a:r>
              <a:rPr lang="en-US" dirty="0"/>
              <a:t> </a:t>
            </a:r>
            <a:r>
              <a:rPr lang="en-US" dirty="0" err="1"/>
              <a:t>Ḥaqqon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Minka </a:t>
            </a:r>
            <a:r>
              <a:rPr lang="en-US" dirty="0" err="1"/>
              <a:t>Ḥaqqon</a:t>
            </a:r>
            <a:br>
              <a:rPr lang="en-US" dirty="0"/>
            </a:br>
            <a:r>
              <a:rPr lang="en-US" dirty="0" err="1"/>
              <a:t>Tusābiqul</a:t>
            </a:r>
            <a:r>
              <a:rPr lang="en-US" dirty="0"/>
              <a:t> </a:t>
            </a:r>
            <a:r>
              <a:rPr lang="en-US" dirty="0" err="1"/>
              <a:t>Mamāt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58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223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2148</TotalTime>
  <Words>699</Words>
  <Application>Microsoft Office PowerPoint</Application>
  <PresentationFormat>Widescreen</PresentationFormat>
  <Paragraphs>69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Calibri</vt:lpstr>
      <vt:lpstr>Times New Roman</vt:lpstr>
      <vt:lpstr>Calibri Light</vt:lpstr>
      <vt:lpstr>AramaicShimo</vt:lpstr>
      <vt:lpstr>Arial</vt:lpstr>
      <vt:lpstr>5_Office Theme</vt:lpstr>
      <vt:lpstr>كَــيْــنــونَــتــي</vt:lpstr>
      <vt:lpstr>PowerPoint Presentation</vt:lpstr>
      <vt:lpstr>"لَــيْــسَ حُــبٌّ أَعْــظَــمُ مِــن هــذا .. أَن يَـبْـذُلَ الإِنـسـانُ نَـفـسَـهُ عَـن أَحِـبَّـائِـهِ" </vt:lpstr>
      <vt:lpstr>وَمـــاذا يُـــسَــــمَّـــــى .. عِـنـدَمـا يَـبـذُلُـنـي آخَـرٌ عَـن نَـفـسِـهِ؟</vt:lpstr>
      <vt:lpstr>هَــــلْ أَنــــا لَــــكَ فِــــكْــــرَة؟ هَــــلْ أَنــــا لَــــكِ نَــــكِــــرَة؟</vt:lpstr>
      <vt:lpstr>هَــــلْ أَنـــا لَـــكُـــمـــا ذِكْـــــرَى؟ هَــــلْ أَنـــا صَــحْــــوةُ السَّــكْـــرَة؟</vt:lpstr>
      <vt:lpstr>لِـــمـــــاذا أُعْـــــــــدَمُ؟  لِـــــمَ لا أُرحَـــــــــمُ؟ </vt:lpstr>
      <vt:lpstr>أَيْــنَ مَــحْــكَــمَــتــي؟ وَأَيْــن عَــدْلُ حُــكْــمــي؟  لِــمَ أُقــتَــلُ فــي الــرَّحِــمِ؟</vt:lpstr>
      <vt:lpstr>أَنــا الــجَــنــيــنُ .. حُــرِمْــتُ الــحَــيــاة حَــرْفٌ نــاقِــصٌ .. قَــدَرُهُ الــظُّــلُــمــات</vt:lpstr>
      <vt:lpstr>أَنــا الــجَــنــيــنُ .. حُــرِمْــتُ الــحَــيــاة أُعــانِــقُ الـعَــدَمَ .. لِــتَــحْـيـا الـكَـرامـات</vt:lpstr>
      <vt:lpstr>بَــيْــنَ الــكُــرْهِ وَالإِكْــراهِ .. أَنــا الأَكْــمَــل! بَــيْــنَ الــعَــدَمِ وَالإِعْــدامِ .. أَنــا الأَشْــمَــل!</vt:lpstr>
      <vt:lpstr>بَــيْــنَ الــسَّـــرْبِ وَالــسَّــــــرابِ  أَنــا الأَمْــثَـــــل!</vt:lpstr>
      <vt:lpstr>أَهْــلــي مِــنَ الــتُّــراب وَإِلــى الــتُّــراب أَنــا مِــنَ الــذَّاكِــرة وَإِلــى الــذَّاكِــرة</vt:lpstr>
      <vt:lpstr>وَالإِنْــســانِــيَّــة .. وَالإِنْــســانِــيَّــة مِــنَ الــحَــيــاةِ إِلــى الإِجْــهــاض!!</vt:lpstr>
      <vt:lpstr>رَبَّــاهُ أُنــفُــخ فــي تُــرابِــهِــم صَــحْــوَةَ الــضَّــمــيــر!</vt:lpstr>
      <vt:lpstr>رَبَّــاهُ إِنْــفَــح فــي عُــقــولِــهِــم ثَـــبـــاتَ الـــمَـــصـــيـــر</vt:lpstr>
      <vt:lpstr>فَــكَــيْــنــونَــتــي حَــقُّ .. مِــنْــكَ حَـــقٌّ يــا مَــن أَتَــيــتْ لِـيَـكـونَ لَـنـا مِـلْءُ الـحَـيـاة </vt:lpstr>
      <vt:lpstr>فَــكَــيْــنــونَــتــي حَــقُّ .. مِــنْــكَ حَــقٌّ تُــســابِــقُ الــمَــمــات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Kaynūnatī - كينونتي</dc:title>
  <dc:subject>My Existence</dc:subject>
  <dc:creator>Nizart</dc:creator>
  <cp:keywords>Nizar 2013 A distance to a Heart - مسافة قلب</cp:keywords>
  <cp:lastModifiedBy>Pascale Hage</cp:lastModifiedBy>
  <cp:revision>355</cp:revision>
  <dcterms:created xsi:type="dcterms:W3CDTF">2014-06-01T05:24:09Z</dcterms:created>
  <dcterms:modified xsi:type="dcterms:W3CDTF">2025-04-19T06:17:06Z</dcterms:modified>
  <cp:category/>
</cp:coreProperties>
</file>