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61" r:id="rId4"/>
    <p:sldId id="258" r:id="rId5"/>
    <p:sldId id="259" r:id="rId6"/>
    <p:sldId id="262" r:id="rId7"/>
    <p:sldId id="264" r:id="rId8"/>
    <p:sldId id="265" r:id="rId9"/>
    <p:sldId id="266" r:id="rId10"/>
    <p:sldId id="267" r:id="rId11"/>
    <p:sldId id="263" r:id="rId12"/>
    <p:sldId id="260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5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31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71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64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1779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0660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741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621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11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0331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18ECF1AA-C09D-287E-27D7-38C233A7665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399" y="6050280"/>
            <a:ext cx="6281057" cy="640080"/>
          </a:xfrm>
        </p:spPr>
        <p:txBody>
          <a:bodyPr/>
          <a:lstStyle/>
          <a:p>
            <a:r>
              <a:rPr lang="en-US" dirty="0"/>
              <a:t>Music by: Ludwig van Beethoven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887E485D-20D4-CE4D-EAB1-EC9F4FD4FCA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Adapted Translated Lyrics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F4483EF-3468-4B81-FF47-8DAB972C3B3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معرّبة بتصرّف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9973BDD-BA75-A935-3355-2899DEFDAA7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399" y="4587240"/>
            <a:ext cx="6281057" cy="640080"/>
          </a:xfrm>
        </p:spPr>
        <p:txBody>
          <a:bodyPr/>
          <a:lstStyle/>
          <a:p>
            <a:r>
              <a:rPr lang="ar-KW" dirty="0"/>
              <a:t>تلحين: </a:t>
            </a:r>
            <a:r>
              <a:rPr lang="en-US" dirty="0"/>
              <a:t>Ludwig van Beethoven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غَـنُّـوا يـا أَبـنـاءَ الـلَّـهِ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Joyful, Joyful, We Adore Thee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Ghannū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Abnā‛a</a:t>
            </a:r>
            <a:r>
              <a:rPr lang="en-US" dirty="0"/>
              <a:t> </a:t>
            </a:r>
            <a:r>
              <a:rPr lang="en-US" dirty="0" err="1"/>
              <a:t>Llāhi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3BCCE354-8023-1A6C-A665-D41356408E6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Muʻarraba</a:t>
            </a:r>
            <a:r>
              <a:rPr lang="en-US" dirty="0"/>
              <a:t> </a:t>
            </a:r>
            <a:r>
              <a:rPr lang="en-US" dirty="0" err="1"/>
              <a:t>biTaṣarruf</a:t>
            </a:r>
            <a:endParaRPr lang="en-US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856CE81A-AE8E-C444-4B8B-D9386B6D011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399" y="5318760"/>
            <a:ext cx="6281057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Ludwig van Beethoven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غَــنُّــوا يــا أَبْــنــاءَ الــلَّــهِ </a:t>
            </a:r>
            <a:br>
              <a:rPr lang="ar-KW" dirty="0"/>
            </a:br>
            <a:r>
              <a:rPr lang="ar-KW" dirty="0"/>
              <a:t>يَــســوعُ الــمَــســيــحُ قــام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Joyful, joyful, we adore Thee</a:t>
            </a:r>
            <a:br>
              <a:rPr lang="en-US" dirty="0"/>
            </a:br>
            <a:r>
              <a:rPr lang="en-US" dirty="0"/>
              <a:t>God of Glory, Lord of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Ghannū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Abnā‛a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Yasūʻul</a:t>
            </a:r>
            <a:r>
              <a:rPr lang="en-US" dirty="0"/>
              <a:t> </a:t>
            </a:r>
            <a:r>
              <a:rPr lang="en-US" dirty="0" err="1"/>
              <a:t>Masīḥu</a:t>
            </a:r>
            <a:r>
              <a:rPr lang="en-US" dirty="0"/>
              <a:t> </a:t>
            </a:r>
            <a:r>
              <a:rPr lang="en-US" dirty="0" err="1"/>
              <a:t>Qām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غَــلَــبَ الــمَــوْتَ مَــلِــكُ الــكَــوْنِ </a:t>
            </a:r>
            <a:br>
              <a:rPr lang="ar-KW" dirty="0"/>
            </a:br>
            <a:r>
              <a:rPr lang="ar-KW" dirty="0"/>
              <a:t>زالَ سُــلْــطــانُ الــظَّـــلام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Hearts unfold like flowers before Thee</a:t>
            </a:r>
            <a:br>
              <a:rPr lang="en-US" dirty="0"/>
            </a:br>
            <a:r>
              <a:rPr lang="en-US" dirty="0"/>
              <a:t>opening to the sun above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Ghalabal</a:t>
            </a:r>
            <a:r>
              <a:rPr lang="en-US" dirty="0"/>
              <a:t> </a:t>
            </a:r>
            <a:r>
              <a:rPr lang="en-US" dirty="0" err="1"/>
              <a:t>Mawta</a:t>
            </a:r>
            <a:r>
              <a:rPr lang="en-US" dirty="0"/>
              <a:t> </a:t>
            </a:r>
            <a:r>
              <a:rPr lang="en-US" dirty="0" err="1"/>
              <a:t>Malikul</a:t>
            </a:r>
            <a:r>
              <a:rPr lang="en-US" dirty="0"/>
              <a:t> </a:t>
            </a:r>
            <a:r>
              <a:rPr lang="en-US" dirty="0" err="1"/>
              <a:t>Kawni</a:t>
            </a:r>
            <a:br>
              <a:rPr lang="en-US" dirty="0"/>
            </a:br>
            <a:r>
              <a:rPr lang="en-US" dirty="0" err="1"/>
              <a:t>Zāla</a:t>
            </a:r>
            <a:r>
              <a:rPr lang="en-US" dirty="0"/>
              <a:t> </a:t>
            </a:r>
            <a:r>
              <a:rPr lang="en-US" dirty="0" err="1"/>
              <a:t>Sulṭānu</a:t>
            </a:r>
            <a:r>
              <a:rPr lang="en-US" dirty="0"/>
              <a:t> </a:t>
            </a:r>
            <a:r>
              <a:rPr lang="en-US" dirty="0" err="1"/>
              <a:t>Ẓẓalām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07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إِبْــنُ</a:t>
            </a:r>
            <a:r>
              <a:rPr lang="ar-KW" dirty="0"/>
              <a:t> الــلَّــهِ رَبُّ الــحَــيــاةِ</a:t>
            </a:r>
            <a:br>
              <a:rPr lang="ar-KW" dirty="0"/>
            </a:br>
            <a:r>
              <a:rPr lang="ar-KW" dirty="0"/>
              <a:t>حَــيٌّ إِلــى دَهْــرِ الــدُّهــور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Melt the clouds of sin and sadness</a:t>
            </a:r>
            <a:br>
              <a:rPr lang="en-US" dirty="0"/>
            </a:br>
            <a:r>
              <a:rPr lang="en-US" dirty="0"/>
              <a:t>Drive the dark of doubt away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Ebnu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Rabbul</a:t>
            </a:r>
            <a:r>
              <a:rPr lang="en-US" dirty="0"/>
              <a:t> </a:t>
            </a:r>
            <a:r>
              <a:rPr lang="en-US" dirty="0" err="1"/>
              <a:t>Ḥayāti</a:t>
            </a:r>
            <a:br>
              <a:rPr lang="en-US" dirty="0"/>
            </a:br>
            <a:r>
              <a:rPr lang="en-US" dirty="0" err="1"/>
              <a:t>Ḥayyon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Dahri</a:t>
            </a:r>
            <a:r>
              <a:rPr lang="en-US" dirty="0"/>
              <a:t> </a:t>
            </a:r>
            <a:r>
              <a:rPr lang="en-US" dirty="0" err="1"/>
              <a:t>Dduhūr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00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مِــنَ الــنُّــورِ الــذي لا يَــغْــرُب</a:t>
            </a:r>
            <a:br>
              <a:rPr lang="ar-KW" dirty="0"/>
            </a:br>
            <a:r>
              <a:rPr lang="ar-KW" dirty="0"/>
              <a:t>تَــعــالَــوْا وَخُــذوا الــنُّــور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Giver of immortal gladness,</a:t>
            </a:r>
            <a:br>
              <a:rPr lang="en-US" dirty="0"/>
            </a:br>
            <a:r>
              <a:rPr lang="en-US" dirty="0"/>
              <a:t>fill us with the light of day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Mina </a:t>
            </a:r>
            <a:r>
              <a:rPr lang="en-US" dirty="0" err="1"/>
              <a:t>Nnūri</a:t>
            </a:r>
            <a:r>
              <a:rPr lang="en-US" dirty="0"/>
              <a:t> </a:t>
            </a:r>
            <a:r>
              <a:rPr lang="en-US" dirty="0" err="1"/>
              <a:t>Lladhī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Yaghrub</a:t>
            </a:r>
            <a:br>
              <a:rPr lang="en-US" dirty="0"/>
            </a:br>
            <a:r>
              <a:rPr lang="en-US" dirty="0" err="1"/>
              <a:t>Taʻālaw</a:t>
            </a:r>
            <a:r>
              <a:rPr lang="en-US" dirty="0"/>
              <a:t> </a:t>
            </a:r>
            <a:r>
              <a:rPr lang="en-US" dirty="0" err="1"/>
              <a:t>waKhudhū</a:t>
            </a:r>
            <a:r>
              <a:rPr lang="en-US" dirty="0"/>
              <a:t> </a:t>
            </a:r>
            <a:r>
              <a:rPr lang="en-US" dirty="0" err="1"/>
              <a:t>Nnūr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92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قــامَ الــرَّبُّ وَطِــئَ الــمَــوتَ</a:t>
            </a:r>
            <a:br>
              <a:rPr lang="ar-KW" dirty="0"/>
            </a:br>
            <a:r>
              <a:rPr lang="ar-KW" dirty="0" err="1"/>
              <a:t>إِفْــرَحــي</a:t>
            </a:r>
            <a:r>
              <a:rPr lang="ar-KW" dirty="0"/>
              <a:t> أُورَشَــلــيــم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All thy works with joy surround Thee</a:t>
            </a:r>
            <a:br>
              <a:rPr lang="en-US" dirty="0"/>
            </a:br>
            <a:r>
              <a:rPr lang="en-US" dirty="0"/>
              <a:t>Earth and heaven reflect thy rays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Rrabbu</a:t>
            </a:r>
            <a:r>
              <a:rPr lang="en-US" dirty="0"/>
              <a:t> </a:t>
            </a:r>
            <a:r>
              <a:rPr lang="en-US" dirty="0" err="1"/>
              <a:t>Waṭe‛al</a:t>
            </a:r>
            <a:r>
              <a:rPr lang="en-US" dirty="0"/>
              <a:t> </a:t>
            </a:r>
            <a:r>
              <a:rPr lang="en-US" dirty="0" err="1"/>
              <a:t>Mawta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Efraḥī</a:t>
            </a:r>
            <a:r>
              <a:rPr lang="en-US" dirty="0"/>
              <a:t> ‛</a:t>
            </a:r>
            <a:r>
              <a:rPr lang="en-US" dirty="0" err="1"/>
              <a:t>Ūrashalīm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79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كُــلُّ شَــيءٍ صــارَ جَــديــدًا</a:t>
            </a:r>
            <a:br>
              <a:rPr lang="ar-KW" dirty="0"/>
            </a:br>
            <a:r>
              <a:rPr lang="ar-KW" dirty="0"/>
              <a:t>قَــدْ تَــبَــدَّلَ الــقَــديــم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Stars and angels sing around Thee,</a:t>
            </a:r>
            <a:br>
              <a:rPr lang="en-US" dirty="0"/>
            </a:br>
            <a:r>
              <a:rPr lang="en-US" dirty="0" err="1"/>
              <a:t>centre</a:t>
            </a:r>
            <a:r>
              <a:rPr lang="en-US" dirty="0"/>
              <a:t> of unbroken praise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Shay‛en</a:t>
            </a:r>
            <a:r>
              <a:rPr lang="en-US" dirty="0"/>
              <a:t> </a:t>
            </a:r>
            <a:r>
              <a:rPr lang="en-US" dirty="0" err="1"/>
              <a:t>Ṣāra</a:t>
            </a:r>
            <a:r>
              <a:rPr lang="en-US" dirty="0"/>
              <a:t> </a:t>
            </a:r>
            <a:r>
              <a:rPr lang="en-US" dirty="0" err="1"/>
              <a:t>Jadīdan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Tabaddalal</a:t>
            </a:r>
            <a:r>
              <a:rPr lang="en-US" dirty="0"/>
              <a:t> </a:t>
            </a:r>
            <a:r>
              <a:rPr lang="en-US" dirty="0" err="1"/>
              <a:t>Qadīm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98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الــلَّــهُ حَــيٌّ بَــيْــنَ شَــعْــبِــهِ</a:t>
            </a:r>
            <a:br>
              <a:rPr lang="ar-KW" dirty="0"/>
            </a:br>
            <a:r>
              <a:rPr lang="ar-KW" dirty="0"/>
              <a:t>جَــعَــلَ مَــسْــكِــنَــهُ مَــعَــهُــم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Field and forest, vale and mountain, </a:t>
            </a:r>
            <a:br>
              <a:rPr lang="en-US" dirty="0"/>
            </a:br>
            <a:r>
              <a:rPr lang="en-US" dirty="0"/>
              <a:t>flowery meadow, flashing sea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Llāhu</a:t>
            </a:r>
            <a:r>
              <a:rPr lang="en-US" dirty="0"/>
              <a:t> </a:t>
            </a:r>
            <a:r>
              <a:rPr lang="en-US" dirty="0" err="1"/>
              <a:t>Ḥayyon</a:t>
            </a:r>
            <a:r>
              <a:rPr lang="en-US" dirty="0"/>
              <a:t> </a:t>
            </a:r>
            <a:r>
              <a:rPr lang="en-US" dirty="0" err="1"/>
              <a:t>Bayna</a:t>
            </a:r>
            <a:r>
              <a:rPr lang="en-US" dirty="0"/>
              <a:t> </a:t>
            </a:r>
            <a:r>
              <a:rPr lang="en-US" dirty="0" err="1"/>
              <a:t>Shaʻbihi</a:t>
            </a:r>
            <a:br>
              <a:rPr lang="en-US" dirty="0"/>
            </a:br>
            <a:r>
              <a:rPr lang="en-US" dirty="0" err="1"/>
              <a:t>Jaʻala</a:t>
            </a:r>
            <a:r>
              <a:rPr lang="en-US" dirty="0"/>
              <a:t> </a:t>
            </a:r>
            <a:r>
              <a:rPr lang="en-US" dirty="0" err="1"/>
              <a:t>Maskinahu</a:t>
            </a:r>
            <a:r>
              <a:rPr lang="en-US" dirty="0"/>
              <a:t> </a:t>
            </a:r>
            <a:r>
              <a:rPr lang="en-US" dirty="0" err="1"/>
              <a:t>Maʻahum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54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لا أَحْــــزانَ، لا أَوْجــــاعَ</a:t>
            </a:r>
            <a:br>
              <a:rPr lang="ar-KW" dirty="0"/>
            </a:br>
            <a:r>
              <a:rPr lang="ar-KW" dirty="0"/>
              <a:t>لا دُمـــوعَ بَــعْــدَ الــيَــوْم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Singing bird and flowing fountain, </a:t>
            </a:r>
            <a:br>
              <a:rPr lang="en-US" dirty="0"/>
            </a:br>
            <a:r>
              <a:rPr lang="en-US" dirty="0"/>
              <a:t>call us to rejoice in Thee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Aḥzāna</a:t>
            </a:r>
            <a:r>
              <a:rPr lang="en-US" dirty="0"/>
              <a:t>,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Awjāʻa</a:t>
            </a:r>
            <a:br>
              <a:rPr lang="en-US" dirty="0"/>
            </a:b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Dumūʻa</a:t>
            </a:r>
            <a:r>
              <a:rPr lang="en-US" dirty="0"/>
              <a:t> </a:t>
            </a:r>
            <a:r>
              <a:rPr lang="en-US" dirty="0" err="1"/>
              <a:t>Baʻdal</a:t>
            </a:r>
            <a:r>
              <a:rPr lang="en-US" dirty="0"/>
              <a:t> </a:t>
            </a:r>
            <a:r>
              <a:rPr lang="en-US" dirty="0" err="1"/>
              <a:t>Yawm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10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وَعْــدُ الــلَّــهِ قَــدْ تَــحَــقَّــق</a:t>
            </a:r>
            <a:br>
              <a:rPr lang="ar-KW" dirty="0"/>
            </a:br>
            <a:r>
              <a:rPr lang="ar-KW" dirty="0"/>
              <a:t>تَــمَّ قَــوْلُ الأَنْــبِــيــاء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Thou art giving and forgiving, </a:t>
            </a:r>
            <a:br>
              <a:rPr lang="en-US" dirty="0"/>
            </a:br>
            <a:r>
              <a:rPr lang="en-US" dirty="0"/>
              <a:t>ever blessing, ever blest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Waʻdu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Taḥaqqaq</a:t>
            </a:r>
            <a:br>
              <a:rPr lang="en-US" dirty="0"/>
            </a:br>
            <a:r>
              <a:rPr lang="en-US" dirty="0" err="1"/>
              <a:t>Tamma</a:t>
            </a:r>
            <a:r>
              <a:rPr lang="en-US" dirty="0"/>
              <a:t> </a:t>
            </a:r>
            <a:r>
              <a:rPr lang="en-US" dirty="0" err="1"/>
              <a:t>Qawlul</a:t>
            </a:r>
            <a:r>
              <a:rPr lang="en-US" dirty="0"/>
              <a:t> ‛</a:t>
            </a:r>
            <a:r>
              <a:rPr lang="en-US" dirty="0" err="1"/>
              <a:t>Anbiyā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53264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كُــنَّــا مِــنْ قَــبْــلُ أَمْــواتًــا</a:t>
            </a:r>
            <a:br>
              <a:rPr lang="ar-KW" dirty="0"/>
            </a:br>
            <a:r>
              <a:rPr lang="ar-KW" dirty="0"/>
              <a:t>فَــصِــرْنــا الآنَ أَحْــيــاء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Well-spring of the joy of living</a:t>
            </a:r>
            <a:br>
              <a:rPr lang="en-US" dirty="0"/>
            </a:br>
            <a:r>
              <a:rPr lang="en-US" dirty="0"/>
              <a:t>Ocean depth of happy rest!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Kunnā</a:t>
            </a:r>
            <a:r>
              <a:rPr lang="en-US" dirty="0"/>
              <a:t> Min </a:t>
            </a:r>
            <a:r>
              <a:rPr lang="en-US" dirty="0" err="1"/>
              <a:t>Qablu</a:t>
            </a:r>
            <a:r>
              <a:rPr lang="en-US" dirty="0"/>
              <a:t> ‛</a:t>
            </a:r>
            <a:r>
              <a:rPr lang="en-US" dirty="0" err="1"/>
              <a:t>Amwātan</a:t>
            </a:r>
            <a:br>
              <a:rPr lang="en-US" dirty="0"/>
            </a:br>
            <a:r>
              <a:rPr lang="en-US" dirty="0" err="1"/>
              <a:t>faṢernāl</a:t>
            </a:r>
            <a:r>
              <a:rPr lang="en-US" dirty="0"/>
              <a:t> ‛</a:t>
            </a:r>
            <a:r>
              <a:rPr lang="en-US" dirty="0" err="1"/>
              <a:t>Āna</a:t>
            </a:r>
            <a:r>
              <a:rPr lang="en-US" dirty="0"/>
              <a:t> ‛</a:t>
            </a:r>
            <a:r>
              <a:rPr lang="en-US" dirty="0" err="1"/>
              <a:t>Aḥyā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09497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قُــمْــنــا مَــعَــهُ، سَــنَــمْــلِــكُ مَــعَــهُ</a:t>
            </a:r>
            <a:br>
              <a:rPr lang="ar-KW" dirty="0"/>
            </a:br>
            <a:r>
              <a:rPr lang="ar-KW" dirty="0"/>
              <a:t>لَــيْــسَ لِــمُــلْــكِــهِ انْــقِــضــاء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Thou our Father, Christ our Brother, </a:t>
            </a:r>
            <a:br>
              <a:rPr lang="en-US" dirty="0"/>
            </a:br>
            <a:r>
              <a:rPr lang="en-US" dirty="0"/>
              <a:t>all who live in love are thine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Qumnā</a:t>
            </a:r>
            <a:r>
              <a:rPr lang="en-US" dirty="0"/>
              <a:t> </a:t>
            </a:r>
            <a:r>
              <a:rPr lang="en-US" dirty="0" err="1"/>
              <a:t>Maʻahu</a:t>
            </a:r>
            <a:r>
              <a:rPr lang="en-US" dirty="0"/>
              <a:t>, </a:t>
            </a:r>
            <a:r>
              <a:rPr lang="en-US" dirty="0" err="1"/>
              <a:t>saNamliku</a:t>
            </a:r>
            <a:r>
              <a:rPr lang="en-US" dirty="0"/>
              <a:t> </a:t>
            </a:r>
            <a:r>
              <a:rPr lang="en-US" dirty="0" err="1"/>
              <a:t>Maʻahu</a:t>
            </a:r>
            <a:br>
              <a:rPr lang="en-US" dirty="0"/>
            </a:br>
            <a:r>
              <a:rPr lang="en-US" dirty="0" err="1"/>
              <a:t>Laysa</a:t>
            </a:r>
            <a:r>
              <a:rPr lang="en-US" dirty="0"/>
              <a:t> </a:t>
            </a:r>
            <a:r>
              <a:rPr lang="en-US" dirty="0" err="1"/>
              <a:t>liMulkihi</a:t>
            </a:r>
            <a:r>
              <a:rPr lang="en-US" dirty="0"/>
              <a:t> </a:t>
            </a:r>
            <a:r>
              <a:rPr lang="en-US" dirty="0" err="1"/>
              <a:t>Enqiḍā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71370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مَــعَــهُ سَــنَــحْــيــا إِلــى الأَبَــدِ</a:t>
            </a:r>
            <a:br>
              <a:rPr lang="ar-KW" dirty="0"/>
            </a:br>
            <a:r>
              <a:rPr lang="ar-KW" dirty="0"/>
              <a:t>لَــنْ يَـــطــالَــنــا الــفَــنــاء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Teach us how to love each other</a:t>
            </a:r>
            <a:br>
              <a:rPr lang="en-US" dirty="0"/>
            </a:br>
            <a:r>
              <a:rPr lang="en-US" dirty="0"/>
              <a:t>Lift us to the joy divine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Maʻahu</a:t>
            </a:r>
            <a:r>
              <a:rPr lang="en-US" dirty="0"/>
              <a:t> </a:t>
            </a:r>
            <a:r>
              <a:rPr lang="en-US" dirty="0" err="1"/>
              <a:t>saNaḥyā</a:t>
            </a:r>
            <a:r>
              <a:rPr lang="en-US" dirty="0"/>
              <a:t> ‛</a:t>
            </a:r>
            <a:r>
              <a:rPr lang="en-US" dirty="0" err="1"/>
              <a:t>Elāl</a:t>
            </a:r>
            <a:r>
              <a:rPr lang="en-US" dirty="0"/>
              <a:t> ‛Abadi</a:t>
            </a:r>
            <a:br>
              <a:rPr lang="en-US" dirty="0"/>
            </a:br>
            <a:r>
              <a:rPr lang="en-US" dirty="0"/>
              <a:t>Lan </a:t>
            </a:r>
            <a:r>
              <a:rPr lang="en-US" dirty="0" err="1"/>
              <a:t>Yaṭālanāl</a:t>
            </a:r>
            <a:r>
              <a:rPr lang="en-US" dirty="0"/>
              <a:t> </a:t>
            </a:r>
            <a:r>
              <a:rPr lang="en-US" dirty="0" err="1"/>
              <a:t>Fanā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03936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شَــعْــبَ الــلَّــهِ </a:t>
            </a:r>
            <a:r>
              <a:rPr lang="ar-KW" dirty="0" err="1"/>
              <a:t>إِرْفَــعْ</a:t>
            </a:r>
            <a:r>
              <a:rPr lang="ar-KW" dirty="0"/>
              <a:t> رَأسَــكَ</a:t>
            </a:r>
            <a:br>
              <a:rPr lang="ar-KW" dirty="0"/>
            </a:br>
            <a:r>
              <a:rPr lang="ar-KW" dirty="0"/>
              <a:t>إِنَّ إِلــهَــكَ عَــظــيــم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Mortals join the Mighty Chorus, </a:t>
            </a:r>
            <a:br>
              <a:rPr lang="en-US" dirty="0"/>
            </a:br>
            <a:r>
              <a:rPr lang="en-US" dirty="0"/>
              <a:t>which the morning stars began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Shaʻba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‛</a:t>
            </a:r>
            <a:r>
              <a:rPr lang="en-US" dirty="0" err="1"/>
              <a:t>Erfaʻ</a:t>
            </a:r>
            <a:r>
              <a:rPr lang="en-US" dirty="0"/>
              <a:t> </a:t>
            </a:r>
            <a:r>
              <a:rPr lang="en-US" dirty="0" err="1"/>
              <a:t>Ra‛saka</a:t>
            </a:r>
            <a:br>
              <a:rPr lang="en-US" dirty="0"/>
            </a:br>
            <a:r>
              <a:rPr lang="en-US" dirty="0"/>
              <a:t>‛Enna ‛</a:t>
            </a:r>
            <a:r>
              <a:rPr lang="en-US" dirty="0" err="1"/>
              <a:t>Elāhaka</a:t>
            </a:r>
            <a:r>
              <a:rPr lang="en-US" dirty="0"/>
              <a:t> </a:t>
            </a:r>
            <a:r>
              <a:rPr lang="en-US" dirty="0" err="1"/>
              <a:t>ʻAẓīm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92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أَيْــنَ شَــوْكَــتُــكَ يــا مَــوْتُ</a:t>
            </a:r>
            <a:br>
              <a:rPr lang="ar-KW" dirty="0"/>
            </a:br>
            <a:r>
              <a:rPr lang="ar-KW" dirty="0"/>
              <a:t>وَغَــلَــبُــتُــكَ يــا جَــحــيــم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Father Love is reigning over us</a:t>
            </a:r>
            <a:br>
              <a:rPr lang="en-US" dirty="0"/>
            </a:br>
            <a:r>
              <a:rPr lang="en-US" dirty="0"/>
              <a:t>Brother love binds man to man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Ayna</a:t>
            </a:r>
            <a:r>
              <a:rPr lang="en-US" dirty="0"/>
              <a:t> </a:t>
            </a:r>
            <a:r>
              <a:rPr lang="en-US" dirty="0" err="1"/>
              <a:t>Shawkatuka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Mawtu</a:t>
            </a:r>
            <a:br>
              <a:rPr lang="en-US" dirty="0"/>
            </a:br>
            <a:r>
              <a:rPr lang="en-US" dirty="0" err="1"/>
              <a:t>waGhalabatuka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Jaḥīm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42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مَــوْتُ الــرَّبِّ صــارَ حَــيــاةً</a:t>
            </a:r>
            <a:br>
              <a:rPr lang="ar-KW" dirty="0"/>
            </a:br>
            <a:r>
              <a:rPr lang="ar-KW" dirty="0"/>
              <a:t>أَضْــحَــى نَــصْــرُنــا أَكــيــد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Ever singing march we onward, </a:t>
            </a:r>
            <a:br>
              <a:rPr lang="en-US" dirty="0"/>
            </a:br>
            <a:r>
              <a:rPr lang="en-US" dirty="0"/>
              <a:t>victors in the midst of strife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Mawtu</a:t>
            </a:r>
            <a:r>
              <a:rPr lang="en-US" dirty="0"/>
              <a:t> </a:t>
            </a:r>
            <a:r>
              <a:rPr lang="en-US" dirty="0" err="1"/>
              <a:t>Rrabbi</a:t>
            </a:r>
            <a:r>
              <a:rPr lang="en-US" dirty="0"/>
              <a:t> </a:t>
            </a:r>
            <a:r>
              <a:rPr lang="en-US" dirty="0" err="1"/>
              <a:t>Ṣāra</a:t>
            </a:r>
            <a:r>
              <a:rPr lang="en-US" dirty="0"/>
              <a:t> </a:t>
            </a:r>
            <a:r>
              <a:rPr lang="en-US" dirty="0" err="1"/>
              <a:t>Ḥayātan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Aḍḥā</a:t>
            </a:r>
            <a:r>
              <a:rPr lang="en-US" dirty="0"/>
              <a:t> </a:t>
            </a:r>
            <a:r>
              <a:rPr lang="en-US" dirty="0" err="1"/>
              <a:t>Naṣrunā</a:t>
            </a:r>
            <a:r>
              <a:rPr lang="en-US" dirty="0"/>
              <a:t> ‛</a:t>
            </a:r>
            <a:r>
              <a:rPr lang="en-US" dirty="0" err="1"/>
              <a:t>Akīd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03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هَــيَّــا نَــفْــرَحُ وَنُــهَــلِّــل</a:t>
            </a:r>
            <a:br>
              <a:rPr lang="ar-KW" dirty="0"/>
            </a:br>
            <a:r>
              <a:rPr lang="ar-KW" dirty="0"/>
              <a:t>أَهْــلَ الــمَــلَــكــوتِ الــجَــديــد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Joyful music leads us sunward, </a:t>
            </a:r>
            <a:br>
              <a:rPr lang="en-US"/>
            </a:br>
            <a:r>
              <a:rPr lang="en-US"/>
              <a:t>in the triumph song of life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Hayyā</a:t>
            </a:r>
            <a:r>
              <a:rPr lang="en-US" dirty="0"/>
              <a:t> </a:t>
            </a:r>
            <a:r>
              <a:rPr lang="en-US" dirty="0" err="1"/>
              <a:t>Nafraḥu</a:t>
            </a:r>
            <a:r>
              <a:rPr lang="en-US" dirty="0"/>
              <a:t> </a:t>
            </a:r>
            <a:r>
              <a:rPr lang="en-US" dirty="0" err="1"/>
              <a:t>waNuhallel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Ahlal</a:t>
            </a:r>
            <a:r>
              <a:rPr lang="en-US" dirty="0"/>
              <a:t> </a:t>
            </a:r>
            <a:r>
              <a:rPr lang="en-US" dirty="0" err="1"/>
              <a:t>Malakūtel</a:t>
            </a:r>
            <a:r>
              <a:rPr lang="en-US" dirty="0"/>
              <a:t> </a:t>
            </a:r>
            <a:r>
              <a:rPr lang="en-US" dirty="0" err="1"/>
              <a:t>Jadīd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9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959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472</TotalTime>
  <Words>551</Words>
  <Application>Microsoft Office PowerPoint</Application>
  <PresentationFormat>Widescreen</PresentationFormat>
  <Paragraphs>58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Times New Roman</vt:lpstr>
      <vt:lpstr>Calibri</vt:lpstr>
      <vt:lpstr>Calibri Light</vt:lpstr>
      <vt:lpstr>Arial</vt:lpstr>
      <vt:lpstr>5_Office Theme</vt:lpstr>
      <vt:lpstr>غَـنُّـوا يـا أَبـنـاءَ الـلَّـهِ</vt:lpstr>
      <vt:lpstr>غَــنُّــوا يــا أَبْــنــاءَ الــلَّــهِ  يَــســوعُ الــمَــســيــحُ قــام</vt:lpstr>
      <vt:lpstr>غَــلَــبَ الــمَــوْتَ مَــلِــكُ الــكَــوْنِ  زالَ سُــلْــطــانُ الــظَّـــلام</vt:lpstr>
      <vt:lpstr>إِبْــنُ الــلَّــهِ رَبُّ الــحَــيــاةِ حَــيٌّ إِلــى دَهْــرِ الــدُّهــور</vt:lpstr>
      <vt:lpstr>مِــنَ الــنُّــورِ الــذي لا يَــغْــرُب تَــعــالَــوْا وَخُــذوا الــنُّــور</vt:lpstr>
      <vt:lpstr>قــامَ الــرَّبُّ وَطِــئَ الــمَــوتَ إِفْــرَحــي أُورَشَــلــيــم</vt:lpstr>
      <vt:lpstr>كُــلُّ شَــيءٍ صــارَ جَــديــدًا قَــدْ تَــبَــدَّلَ الــقَــديــم</vt:lpstr>
      <vt:lpstr>الــلَّــهُ حَــيٌّ بَــيْــنَ شَــعْــبِــهِ جَــعَــلَ مَــسْــكِــنَــهُ مَــعَــهُــم</vt:lpstr>
      <vt:lpstr>لا أَحْــــزانَ، لا أَوْجــــاعَ لا دُمـــوعَ بَــعْــدَ الــيَــوْم</vt:lpstr>
      <vt:lpstr>وَعْــدُ الــلَّــهِ قَــدْ تَــحَــقَّــق تَــمَّ قَــوْلُ الأَنْــبِــيــاء</vt:lpstr>
      <vt:lpstr>كُــنَّــا مِــنْ قَــبْــلُ أَمْــواتًــا فَــصِــرْنــا الآنَ أَحْــيــاء</vt:lpstr>
      <vt:lpstr>قُــمْــنــا مَــعَــهُ، سَــنَــمْــلِــكُ مَــعَــهُ لَــيْــسَ لِــمُــلْــكِــهِ انْــقِــضــاء</vt:lpstr>
      <vt:lpstr>مَــعَــهُ سَــنَــحْــيــا إِلــى الأَبَــدِ لَــنْ يَـــطــالَــنــا الــفَــنــاء</vt:lpstr>
      <vt:lpstr>شَــعْــبَ الــلَّــهِ إِرْفَــعْ رَأسَــكَ إِنَّ إِلــهَــكَ عَــظــيــم</vt:lpstr>
      <vt:lpstr>أَيْــنَ شَــوْكَــتُــكَ يــا مَــوْتُ وَغَــلَــبُــتُــكَ يــا جَــحــيــم</vt:lpstr>
      <vt:lpstr>مَــوْتُ الــرَّبِّ صــارَ حَــيــاةً أَضْــحَــى نَــصْــرُنــا أَكــيــد</vt:lpstr>
      <vt:lpstr>هَــيَّــا نَــفْــرَحُ وَنُــهَــلِّــل أَهْــلَ الــمَــلَــكــوتِ الــجَــديــد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Ghannū Yā ‛Abnā‛a Llāhi - غنوا يا أبناء الله</dc:title>
  <dc:subject>Joyful, Joyful, We Adore Thee</dc:subject>
  <dc:creator>Nizart</dc:creator>
  <cp:lastModifiedBy>Pascale Hage</cp:lastModifiedBy>
  <cp:revision>130</cp:revision>
  <dcterms:created xsi:type="dcterms:W3CDTF">2014-06-01T05:24:09Z</dcterms:created>
  <dcterms:modified xsi:type="dcterms:W3CDTF">2025-04-19T06:18:10Z</dcterms:modified>
  <cp:category>Resurrection Season</cp:category>
</cp:coreProperties>
</file>