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7"/>
  </p:notesMasterIdLst>
  <p:handoutMasterIdLst>
    <p:handoutMasterId r:id="rId8"/>
  </p:handoutMasterIdLst>
  <p:sldIdLst>
    <p:sldId id="350" r:id="rId2"/>
    <p:sldId id="267" r:id="rId3"/>
    <p:sldId id="283" r:id="rId4"/>
    <p:sldId id="353" r:id="rId5"/>
    <p:sldId id="34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15" autoAdjust="0"/>
    <p:restoredTop sz="94661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روح الله القدوس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</p:spPr>
        <p:txBody>
          <a:bodyPr/>
          <a:lstStyle/>
          <a:p>
            <a:r>
              <a:rPr lang="en-US" dirty="0"/>
              <a:t>Holy Spirit of God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</p:spPr>
        <p:txBody>
          <a:bodyPr/>
          <a:lstStyle/>
          <a:p>
            <a:r>
              <a:rPr lang="en-US" dirty="0" err="1"/>
              <a:t>Ruḥal</a:t>
            </a:r>
            <a:r>
              <a:rPr lang="en-US" dirty="0"/>
              <a:t> </a:t>
            </a:r>
            <a:r>
              <a:rPr lang="en-US" dirty="0" err="1"/>
              <a:t>Lahil</a:t>
            </a:r>
            <a:r>
              <a:rPr lang="en-US" dirty="0"/>
              <a:t> </a:t>
            </a:r>
            <a:r>
              <a:rPr lang="en-US" dirty="0" err="1"/>
              <a:t>Quddsū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</p:spPr>
        <p:txBody>
          <a:bodyPr/>
          <a:lstStyle/>
          <a:p>
            <a:r>
              <a:rPr lang="en-US" dirty="0"/>
              <a:t>Lyrics and Music by: Tarek Mikhail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ar-LB" dirty="0"/>
              <a:t> </a:t>
            </a:r>
            <a:r>
              <a:rPr lang="en-US" dirty="0" err="1"/>
              <a:t>waTalḥīn</a:t>
            </a:r>
            <a:r>
              <a:rPr lang="en-US" dirty="0"/>
              <a:t>: Tareq Mikhail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</p:spPr>
        <p:txBody>
          <a:bodyPr/>
          <a:lstStyle/>
          <a:p>
            <a:r>
              <a:rPr lang="ar-SA" dirty="0"/>
              <a:t>كلمات</a:t>
            </a:r>
            <a:r>
              <a:rPr lang="ar-LB" dirty="0"/>
              <a:t> و</a:t>
            </a:r>
            <a:r>
              <a:rPr lang="ar-SA" dirty="0"/>
              <a:t>تلحين: طارق ميخائيل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</a:t>
            </a:r>
            <a:r>
              <a:rPr lang="ar-LB" dirty="0"/>
              <a:t>ُ</a:t>
            </a:r>
            <a:r>
              <a:rPr lang="ar-KW" dirty="0"/>
              <a:t>وح</a:t>
            </a:r>
            <a:r>
              <a:rPr lang="ar-LB" dirty="0"/>
              <a:t>َ</a:t>
            </a:r>
            <a:r>
              <a:rPr lang="ar-KW" dirty="0"/>
              <a:t> الله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ق</a:t>
            </a:r>
            <a:r>
              <a:rPr lang="ar-LB" dirty="0"/>
              <a:t>ُّـ</a:t>
            </a:r>
            <a:r>
              <a:rPr lang="ar-KW" dirty="0"/>
              <a:t>د</a:t>
            </a:r>
            <a:r>
              <a:rPr lang="ar-LB" dirty="0"/>
              <a:t>ُّ</a:t>
            </a:r>
            <a:r>
              <a:rPr lang="ar-KW" dirty="0"/>
              <a:t>وس</a:t>
            </a:r>
            <a:r>
              <a:rPr lang="ar-LB" dirty="0"/>
              <a:t>ْ</a:t>
            </a:r>
            <a:br>
              <a:rPr lang="ar-LB" dirty="0"/>
            </a:br>
            <a:r>
              <a:rPr lang="ar-KW" dirty="0"/>
              <a:t>تعـــــالَ تعــــالَ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Holy Spirit of God, come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Ruḥal</a:t>
            </a:r>
            <a:r>
              <a:rPr lang="en-US" dirty="0"/>
              <a:t> </a:t>
            </a:r>
            <a:r>
              <a:rPr lang="en-US" dirty="0" err="1"/>
              <a:t>Lahil</a:t>
            </a:r>
            <a:r>
              <a:rPr lang="en-US" dirty="0"/>
              <a:t> </a:t>
            </a:r>
            <a:r>
              <a:rPr lang="en-US" dirty="0" err="1"/>
              <a:t>Quddūs</a:t>
            </a:r>
            <a:r>
              <a:rPr lang="en-US" dirty="0"/>
              <a:t>, </a:t>
            </a:r>
            <a:r>
              <a:rPr lang="en-US" dirty="0" err="1"/>
              <a:t>Ta’āla</a:t>
            </a:r>
            <a:r>
              <a:rPr lang="en-US" dirty="0"/>
              <a:t>, </a:t>
            </a:r>
            <a:r>
              <a:rPr lang="en-US" dirty="0" err="1"/>
              <a:t>Ta’āla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LB" dirty="0">
                <a:cs typeface="+mn-cs"/>
              </a:rPr>
              <a:t>أُ</a:t>
            </a:r>
            <a:r>
              <a:rPr lang="ar-KW" dirty="0">
                <a:cs typeface="+mn-cs"/>
              </a:rPr>
              <a:t>س</a:t>
            </a:r>
            <a:r>
              <a:rPr lang="ar-LB" dirty="0">
                <a:cs typeface="+mn-cs"/>
              </a:rPr>
              <a:t>ْــ</a:t>
            </a:r>
            <a:r>
              <a:rPr lang="ar-KW" dirty="0">
                <a:cs typeface="+mn-cs"/>
              </a:rPr>
              <a:t>ك</a:t>
            </a:r>
            <a:r>
              <a:rPr lang="ar-LB" dirty="0">
                <a:cs typeface="+mn-cs"/>
              </a:rPr>
              <a:t>ُــ</a:t>
            </a:r>
            <a:r>
              <a:rPr lang="ar-KW" dirty="0">
                <a:cs typeface="+mn-cs"/>
              </a:rPr>
              <a:t>ن</a:t>
            </a:r>
            <a:r>
              <a:rPr lang="ar-LB" dirty="0">
                <a:cs typeface="+mn-cs"/>
              </a:rPr>
              <a:t>ْ</a:t>
            </a:r>
            <a:r>
              <a:rPr lang="ar-KW" dirty="0">
                <a:cs typeface="+mn-cs"/>
              </a:rPr>
              <a:t> ه</a:t>
            </a:r>
            <a:r>
              <a:rPr lang="ar-LB" dirty="0">
                <a:cs typeface="+mn-cs"/>
              </a:rPr>
              <a:t>ِـ</a:t>
            </a:r>
            <a:r>
              <a:rPr lang="ar-KW" dirty="0">
                <a:cs typeface="+mn-cs"/>
              </a:rPr>
              <a:t>نا و</a:t>
            </a:r>
            <a:r>
              <a:rPr lang="ar-LB" dirty="0">
                <a:cs typeface="+mn-cs"/>
              </a:rPr>
              <a:t>َ</a:t>
            </a:r>
            <a:r>
              <a:rPr lang="ar-KW" dirty="0">
                <a:cs typeface="+mn-cs"/>
              </a:rPr>
              <a:t>س</a:t>
            </a:r>
            <a:r>
              <a:rPr lang="ar-LB" dirty="0">
                <a:cs typeface="+mn-cs"/>
              </a:rPr>
              <a:t>ْــ</a:t>
            </a:r>
            <a:r>
              <a:rPr lang="ar-KW" dirty="0">
                <a:cs typeface="+mn-cs"/>
              </a:rPr>
              <a:t>ط</a:t>
            </a:r>
            <a:r>
              <a:rPr lang="ar-LB" dirty="0">
                <a:cs typeface="+mn-cs"/>
              </a:rPr>
              <a:t>ِــ</a:t>
            </a:r>
            <a:r>
              <a:rPr lang="ar-KW" dirty="0">
                <a:cs typeface="+mn-cs"/>
              </a:rPr>
              <a:t>ي</a:t>
            </a:r>
            <a:r>
              <a:rPr lang="ar-LB" dirty="0">
                <a:cs typeface="+mn-cs"/>
              </a:rPr>
              <a:t>ــ</a:t>
            </a:r>
            <a:r>
              <a:rPr lang="ar-KW" dirty="0">
                <a:cs typeface="+mn-cs"/>
              </a:rPr>
              <a:t>نا</a:t>
            </a:r>
            <a:br>
              <a:rPr lang="ar-LB" dirty="0">
                <a:cs typeface="+mn-cs"/>
              </a:rPr>
            </a:br>
            <a:r>
              <a:rPr lang="ar-LB" dirty="0">
                <a:cs typeface="+mn-cs"/>
              </a:rPr>
              <a:t>و</a:t>
            </a:r>
            <a:r>
              <a:rPr lang="ar-KW" dirty="0">
                <a:cs typeface="+mn-cs"/>
              </a:rPr>
              <a:t>ب</a:t>
            </a:r>
            <a:r>
              <a:rPr lang="ar-LB" dirty="0">
                <a:cs typeface="+mn-cs"/>
              </a:rPr>
              <a:t>ْــ</a:t>
            </a:r>
            <a:r>
              <a:rPr lang="ar-KW" dirty="0">
                <a:cs typeface="+mn-cs"/>
              </a:rPr>
              <a:t>ق</a:t>
            </a:r>
            <a:r>
              <a:rPr lang="ar-LB" dirty="0">
                <a:cs typeface="+mn-cs"/>
              </a:rPr>
              <a:t>ُــوّ</a:t>
            </a:r>
            <a:r>
              <a:rPr lang="ar-KW" dirty="0">
                <a:cs typeface="+mn-cs"/>
              </a:rPr>
              <a:t>ت</a:t>
            </a:r>
            <a:r>
              <a:rPr lang="ar-LB" dirty="0">
                <a:cs typeface="+mn-cs"/>
              </a:rPr>
              <a:t>َـــ</a:t>
            </a:r>
            <a:r>
              <a:rPr lang="ar-KW" dirty="0">
                <a:cs typeface="+mn-cs"/>
              </a:rPr>
              <a:t>ك فِ</a:t>
            </a:r>
            <a:r>
              <a:rPr lang="ar-LB" dirty="0">
                <a:cs typeface="+mn-cs"/>
              </a:rPr>
              <a:t>ــيـ</a:t>
            </a:r>
            <a:r>
              <a:rPr lang="ar-KW" dirty="0">
                <a:cs typeface="+mn-cs"/>
              </a:rPr>
              <a:t>ض</a:t>
            </a:r>
            <a:r>
              <a:rPr lang="ar-LB" dirty="0">
                <a:cs typeface="+mn-cs"/>
              </a:rPr>
              <a:t>ْ</a:t>
            </a:r>
            <a:r>
              <a:rPr lang="ar-KW" dirty="0">
                <a:cs typeface="+mn-cs"/>
              </a:rPr>
              <a:t> ف</a:t>
            </a:r>
            <a:r>
              <a:rPr lang="ar-LB" dirty="0">
                <a:cs typeface="+mn-cs"/>
              </a:rPr>
              <a:t>ـ</a:t>
            </a:r>
            <a:r>
              <a:rPr lang="ar-KW" dirty="0">
                <a:cs typeface="+mn-cs"/>
              </a:rPr>
              <a:t>ي</a:t>
            </a:r>
            <a:r>
              <a:rPr lang="ar-LB" dirty="0">
                <a:cs typeface="+mn-cs"/>
              </a:rPr>
              <a:t>ـ</a:t>
            </a:r>
            <a:r>
              <a:rPr lang="ar-KW" dirty="0">
                <a:cs typeface="+mn-cs"/>
              </a:rPr>
              <a:t>نا</a:t>
            </a:r>
            <a:endParaRPr lang="en-US" dirty="0"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Dwell here among us</a:t>
            </a:r>
          </a:p>
          <a:p>
            <a:r>
              <a:rPr lang="en-US" dirty="0"/>
              <a:t>and by Your power, overflow in our being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‘</a:t>
            </a:r>
            <a:r>
              <a:rPr lang="en-US" dirty="0" err="1"/>
              <a:t>Uskun</a:t>
            </a:r>
            <a:r>
              <a:rPr lang="en-US" dirty="0"/>
              <a:t> </a:t>
            </a:r>
            <a:r>
              <a:rPr lang="en-US" dirty="0" err="1"/>
              <a:t>Henā</a:t>
            </a:r>
            <a:r>
              <a:rPr lang="en-US" dirty="0"/>
              <a:t> </a:t>
            </a:r>
            <a:r>
              <a:rPr lang="en-US" dirty="0" err="1"/>
              <a:t>fWasṭīnā</a:t>
            </a:r>
            <a:r>
              <a:rPr lang="en-US" dirty="0"/>
              <a:t>, </a:t>
            </a:r>
            <a:r>
              <a:rPr lang="en-US" dirty="0" err="1"/>
              <a:t>web’Uwwetak</a:t>
            </a:r>
            <a:r>
              <a:rPr lang="en-US" dirty="0"/>
              <a:t> </a:t>
            </a:r>
            <a:r>
              <a:rPr lang="en-US" dirty="0" err="1"/>
              <a:t>Fīḍ</a:t>
            </a:r>
            <a:r>
              <a:rPr lang="en-US" dirty="0"/>
              <a:t> </a:t>
            </a:r>
            <a:r>
              <a:rPr lang="en-US" dirty="0" err="1"/>
              <a:t>Fīnā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6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9C9ED-066F-C2FA-EFE7-C18FE9793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3646B-A961-D341-2C13-6A04C6D64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</a:t>
            </a:r>
            <a:r>
              <a:rPr lang="ar-LB" dirty="0"/>
              <a:t>ِ</a:t>
            </a:r>
            <a:r>
              <a:rPr lang="ar-KW" dirty="0"/>
              <a:t>ار</a:t>
            </a:r>
            <a:r>
              <a:rPr lang="ar-LB" dirty="0"/>
              <a:t>ْ</a:t>
            </a:r>
            <a:r>
              <a:rPr lang="ar-KW" dirty="0"/>
              <a:t>و</a:t>
            </a:r>
            <a:r>
              <a:rPr lang="ar-LB" dirty="0"/>
              <a:t>ِ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َـ</a:t>
            </a:r>
            <a:r>
              <a:rPr lang="ar-KW" dirty="0"/>
              <a:t>ا ب</a:t>
            </a:r>
            <a:r>
              <a:rPr lang="ar-LB" dirty="0"/>
              <a:t>ِــ</a:t>
            </a:r>
            <a:r>
              <a:rPr lang="ar-KW" dirty="0"/>
              <a:t>م</a:t>
            </a:r>
            <a:r>
              <a:rPr lang="ar-LB" dirty="0"/>
              <a:t>ِــ</a:t>
            </a:r>
            <a:r>
              <a:rPr lang="ar-KW" dirty="0"/>
              <a:t>ي</a:t>
            </a:r>
            <a:r>
              <a:rPr lang="ar-LB" dirty="0"/>
              <a:t>َــ</a:t>
            </a:r>
            <a:r>
              <a:rPr lang="ar-KW" dirty="0"/>
              <a:t>اه أ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ْــ</a:t>
            </a:r>
            <a:r>
              <a:rPr lang="ar-KW" dirty="0"/>
              <a:t>ه</a:t>
            </a:r>
            <a:r>
              <a:rPr lang="ar-LB" dirty="0"/>
              <a:t>َــ</a:t>
            </a:r>
            <a:r>
              <a:rPr lang="ar-KW" dirty="0"/>
              <a:t>ار</a:t>
            </a:r>
            <a:r>
              <a:rPr lang="ar-LB" dirty="0"/>
              <a:t>َ</a:t>
            </a:r>
            <a:r>
              <a:rPr lang="ar-KW" dirty="0"/>
              <a:t>ك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A99FCC-694D-6CA8-057E-A3568AE901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Quench our thirst with the waters of Your rivers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E3F457-6DA0-22E1-7620-35FC66F5CE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weRwīnā</a:t>
            </a:r>
            <a:r>
              <a:rPr lang="en-US" dirty="0"/>
              <a:t> </a:t>
            </a:r>
            <a:r>
              <a:rPr lang="en-US" dirty="0" err="1"/>
              <a:t>biMiyāh</a:t>
            </a:r>
            <a:r>
              <a:rPr lang="en-US" dirty="0"/>
              <a:t> ‘</a:t>
            </a:r>
            <a:r>
              <a:rPr lang="en-US" dirty="0" err="1"/>
              <a:t>Anhārak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51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744</TotalTime>
  <Words>156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5_Office Theme</vt:lpstr>
      <vt:lpstr>روح الله القدوس</vt:lpstr>
      <vt:lpstr>رُوحَ اللهِ الـقُّـدُّوسْ تعـــــالَ تعــــالَ</vt:lpstr>
      <vt:lpstr>أُسْــكُــنْ هِـنا وَسْــطِــيــنا وبْــقُــوّتَـــك فِــيـضْ فـيـنا</vt:lpstr>
      <vt:lpstr>وِارْوِيـنَـا بِــمِــيَــاه أَنْــهَــارَك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8</cp:revision>
  <dcterms:created xsi:type="dcterms:W3CDTF">2014-06-01T05:24:09Z</dcterms:created>
  <dcterms:modified xsi:type="dcterms:W3CDTF">2026-09-02T19:05:35Z</dcterms:modified>
  <cp:category/>
</cp:coreProperties>
</file>