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82" r:id="rId3"/>
    <p:sldId id="283" r:id="rId4"/>
    <p:sldId id="285" r:id="rId5"/>
    <p:sldId id="284" r:id="rId6"/>
    <p:sldId id="286" r:id="rId7"/>
    <p:sldId id="287" r:id="rId8"/>
    <p:sldId id="288" r:id="rId9"/>
    <p:sldId id="292" r:id="rId10"/>
    <p:sldId id="293" r:id="rId11"/>
    <p:sldId id="29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202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23/03/2019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23/03/2019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12353D4-3393-48EA-96D0-E658D9A81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40" y="298713"/>
            <a:ext cx="11884120" cy="119578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dirty="0"/>
              <a:t>تُــعَــظِّــمُ نَــفــســي الــرَّبَّ</a:t>
            </a:r>
            <a:endParaRPr lang="en-US" sz="5400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3940" y="1908238"/>
            <a:ext cx="11884120" cy="1005840"/>
          </a:xfrm>
        </p:spPr>
        <p:txBody>
          <a:bodyPr>
            <a:normAutofit/>
          </a:bodyPr>
          <a:lstStyle/>
          <a:p>
            <a:r>
              <a:rPr lang="en-US" dirty="0"/>
              <a:t>My Soul Magnifies The Lord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3940" y="1122842"/>
            <a:ext cx="11884120" cy="1005840"/>
          </a:xfrm>
        </p:spPr>
        <p:txBody>
          <a:bodyPr>
            <a:normAutofit/>
          </a:bodyPr>
          <a:lstStyle/>
          <a:p>
            <a:r>
              <a:rPr lang="en-US" sz="4400" dirty="0" err="1"/>
              <a:t>Tuʻaẓẓimu</a:t>
            </a:r>
            <a:r>
              <a:rPr lang="en-US" sz="4400" dirty="0"/>
              <a:t> </a:t>
            </a:r>
            <a:r>
              <a:rPr lang="en-US" sz="4400" dirty="0" err="1"/>
              <a:t>Nafsī</a:t>
            </a:r>
            <a:r>
              <a:rPr lang="en-US" sz="4400" dirty="0"/>
              <a:t> </a:t>
            </a:r>
            <a:r>
              <a:rPr lang="en-US" sz="4400" dirty="0" err="1"/>
              <a:t>Rrabba</a:t>
            </a:r>
            <a:endParaRPr lang="en-US" sz="4400" dirty="0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25685B0E-935F-4830-B47D-68E59B783C38}"/>
              </a:ext>
            </a:extLst>
          </p:cNvPr>
          <p:cNvSpPr txBox="1">
            <a:spLocks/>
          </p:cNvSpPr>
          <p:nvPr/>
        </p:nvSpPr>
        <p:spPr>
          <a:xfrm>
            <a:off x="182879" y="5204934"/>
            <a:ext cx="438912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2800" b="0" dirty="0"/>
              <a:t>تسجيل: طوني فرح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D8BE766-576B-43BC-988B-EA3ECE53EF13}"/>
              </a:ext>
            </a:extLst>
          </p:cNvPr>
          <p:cNvSpPr txBox="1">
            <a:spLocks/>
          </p:cNvSpPr>
          <p:nvPr/>
        </p:nvSpPr>
        <p:spPr>
          <a:xfrm>
            <a:off x="182879" y="5673462"/>
            <a:ext cx="438912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err="1">
                <a:effectLst/>
              </a:rPr>
              <a:t>Tasjīl</a:t>
            </a:r>
            <a:r>
              <a:rPr lang="en-US" sz="2800" dirty="0">
                <a:effectLst/>
              </a:rPr>
              <a:t>: Tony Farah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0BE371DF-E23D-4EF3-BE4E-1889AE27291D}"/>
              </a:ext>
            </a:extLst>
          </p:cNvPr>
          <p:cNvSpPr txBox="1">
            <a:spLocks/>
          </p:cNvSpPr>
          <p:nvPr/>
        </p:nvSpPr>
        <p:spPr>
          <a:xfrm>
            <a:off x="5879690" y="5204934"/>
            <a:ext cx="612648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2800" b="0" dirty="0"/>
              <a:t>توزيع: كمال سيقلي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074B9594-C1E7-4983-9946-94D885930D23}"/>
              </a:ext>
            </a:extLst>
          </p:cNvPr>
          <p:cNvSpPr txBox="1">
            <a:spLocks/>
          </p:cNvSpPr>
          <p:nvPr/>
        </p:nvSpPr>
        <p:spPr>
          <a:xfrm>
            <a:off x="5879690" y="5673462"/>
            <a:ext cx="612648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err="1">
                <a:effectLst/>
              </a:rPr>
              <a:t>Tawzīʻ</a:t>
            </a:r>
            <a:r>
              <a:rPr lang="en-US" sz="2800" dirty="0">
                <a:effectLst/>
              </a:rPr>
              <a:t>: Kamal </a:t>
            </a:r>
            <a:r>
              <a:rPr lang="en-US" sz="2800" dirty="0" err="1">
                <a:effectLst/>
              </a:rPr>
              <a:t>Saikaly</a:t>
            </a:r>
            <a:endParaRPr lang="en-US" sz="2800" dirty="0">
              <a:effectLst/>
            </a:endParaRP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576F9854-814D-48AC-99EA-F4FF4204344E}"/>
              </a:ext>
            </a:extLst>
          </p:cNvPr>
          <p:cNvSpPr txBox="1">
            <a:spLocks/>
          </p:cNvSpPr>
          <p:nvPr/>
        </p:nvSpPr>
        <p:spPr>
          <a:xfrm>
            <a:off x="5879690" y="6089904"/>
            <a:ext cx="612648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Arranged by: Kamal </a:t>
            </a:r>
            <a:r>
              <a:rPr lang="en-US" sz="28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Saikaly</a:t>
            </a:r>
            <a:endParaRPr lang="en-US" sz="28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C78B2735-6D85-4237-A30B-E19283F3F5EC}"/>
              </a:ext>
            </a:extLst>
          </p:cNvPr>
          <p:cNvSpPr txBox="1">
            <a:spLocks/>
          </p:cNvSpPr>
          <p:nvPr/>
        </p:nvSpPr>
        <p:spPr>
          <a:xfrm>
            <a:off x="182879" y="6089904"/>
            <a:ext cx="438912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Recorded by: Tony Farah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41CCBD0D-AEC9-4DDF-A1AD-6DE7DD1476E2}"/>
              </a:ext>
            </a:extLst>
          </p:cNvPr>
          <p:cNvSpPr txBox="1">
            <a:spLocks/>
          </p:cNvSpPr>
          <p:nvPr/>
        </p:nvSpPr>
        <p:spPr>
          <a:xfrm>
            <a:off x="182879" y="3361322"/>
            <a:ext cx="438912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2800" b="0" dirty="0"/>
              <a:t>تلحين</a:t>
            </a:r>
            <a:r>
              <a:rPr lang="ar-SA" sz="2800" b="0" dirty="0"/>
              <a:t>:</a:t>
            </a:r>
            <a:r>
              <a:rPr lang="ar-KW" sz="2800" b="0" dirty="0"/>
              <a:t> نزار فارس </a:t>
            </a:r>
            <a:endParaRPr lang="en-US" sz="2800" b="0" dirty="0"/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3FEA0092-36C0-448F-BA21-C93C0F6A36FF}"/>
              </a:ext>
            </a:extLst>
          </p:cNvPr>
          <p:cNvSpPr txBox="1">
            <a:spLocks/>
          </p:cNvSpPr>
          <p:nvPr/>
        </p:nvSpPr>
        <p:spPr>
          <a:xfrm>
            <a:off x="182879" y="3795983"/>
            <a:ext cx="438912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err="1">
                <a:effectLst/>
              </a:rPr>
              <a:t>Talḥīn</a:t>
            </a:r>
            <a:r>
              <a:rPr lang="en-US" sz="2800" dirty="0">
                <a:effectLst/>
              </a:rPr>
              <a:t>: Nizar Fares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D033A9FA-0D0D-4A81-8DF6-6A08A8E128FA}"/>
              </a:ext>
            </a:extLst>
          </p:cNvPr>
          <p:cNvSpPr txBox="1">
            <a:spLocks/>
          </p:cNvSpPr>
          <p:nvPr/>
        </p:nvSpPr>
        <p:spPr>
          <a:xfrm>
            <a:off x="5879690" y="3361322"/>
            <a:ext cx="612648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2800" b="0" dirty="0"/>
              <a:t>من الكتاب المقدّس - لوقا </a:t>
            </a:r>
            <a:r>
              <a:rPr lang="en-US" sz="2800" b="0" dirty="0"/>
              <a:t>1</a:t>
            </a:r>
            <a:endParaRPr lang="ar-SA" sz="2800" b="0" dirty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25CCEC76-CCF5-4D2D-9C10-24B7212ACBCB}"/>
              </a:ext>
            </a:extLst>
          </p:cNvPr>
          <p:cNvSpPr txBox="1">
            <a:spLocks/>
          </p:cNvSpPr>
          <p:nvPr/>
        </p:nvSpPr>
        <p:spPr>
          <a:xfrm>
            <a:off x="5879690" y="3795983"/>
            <a:ext cx="612648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err="1"/>
              <a:t>Minal</a:t>
            </a:r>
            <a:r>
              <a:rPr lang="en-US" sz="2800" dirty="0"/>
              <a:t> </a:t>
            </a:r>
            <a:r>
              <a:rPr lang="en-US" sz="2800" dirty="0" err="1"/>
              <a:t>Kitāb</a:t>
            </a:r>
            <a:r>
              <a:rPr lang="en-US" sz="2800" dirty="0"/>
              <a:t> ‛</a:t>
            </a:r>
            <a:r>
              <a:rPr lang="en-US" sz="2800" dirty="0" err="1"/>
              <a:t>alMuqaddas</a:t>
            </a:r>
            <a:r>
              <a:rPr lang="en-US" sz="2800" dirty="0"/>
              <a:t> - </a:t>
            </a:r>
            <a:r>
              <a:rPr lang="en-US" sz="2800" dirty="0">
                <a:effectLst/>
              </a:rPr>
              <a:t>Luke 1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id="{F306FABC-58AE-454B-B89D-CB29789B05BB}"/>
              </a:ext>
            </a:extLst>
          </p:cNvPr>
          <p:cNvSpPr txBox="1">
            <a:spLocks/>
          </p:cNvSpPr>
          <p:nvPr/>
        </p:nvSpPr>
        <p:spPr>
          <a:xfrm>
            <a:off x="5879690" y="4273974"/>
            <a:ext cx="612648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Inspired from the Holy Bible - Luke 1 </a:t>
            </a:r>
          </a:p>
        </p:txBody>
      </p:sp>
      <p:sp>
        <p:nvSpPr>
          <p:cNvPr id="34" name="Text Placeholder 3">
            <a:extLst>
              <a:ext uri="{FF2B5EF4-FFF2-40B4-BE49-F238E27FC236}">
                <a16:creationId xmlns:a16="http://schemas.microsoft.com/office/drawing/2014/main" id="{31117580-B8BC-4E82-B162-81ED3B0201BA}"/>
              </a:ext>
            </a:extLst>
          </p:cNvPr>
          <p:cNvSpPr txBox="1">
            <a:spLocks/>
          </p:cNvSpPr>
          <p:nvPr/>
        </p:nvSpPr>
        <p:spPr>
          <a:xfrm>
            <a:off x="182879" y="4273974"/>
            <a:ext cx="438912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by: Nizar Fares 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طـوبـى لِـكُـلِّ مَـن آمَــنَ وَيَـعــلَــمُ</a:t>
            </a:r>
            <a:br>
              <a:rPr lang="ar-KW" dirty="0"/>
            </a:br>
            <a:r>
              <a:rPr lang="ar-KW" dirty="0"/>
              <a:t>أَنَّ مـا قــيـلَ مـن عِــنــدِ الـرَّبِّ سَــيــتِــمُّ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Blessed are those who believeth and acknowledge</a:t>
            </a:r>
          </a:p>
          <a:p>
            <a:r>
              <a:rPr lang="en-US" sz="4000" dirty="0"/>
              <a:t>that what Has been said by the Lord will happen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400" dirty="0" err="1"/>
              <a:t>Ṭūbā</a:t>
            </a:r>
            <a:r>
              <a:rPr lang="en-US" sz="5400" dirty="0"/>
              <a:t> </a:t>
            </a:r>
            <a:r>
              <a:rPr lang="en-US" sz="5400" dirty="0" err="1"/>
              <a:t>liKulli</a:t>
            </a:r>
            <a:r>
              <a:rPr lang="en-US" sz="5400" dirty="0"/>
              <a:t> Man ‛</a:t>
            </a:r>
            <a:r>
              <a:rPr lang="en-US" sz="5400" dirty="0" err="1"/>
              <a:t>Āmana</a:t>
            </a:r>
            <a:r>
              <a:rPr lang="en-US" sz="5400" dirty="0"/>
              <a:t> </a:t>
            </a:r>
            <a:r>
              <a:rPr lang="en-US" sz="5400" dirty="0" err="1"/>
              <a:t>waYaʻlamu</a:t>
            </a:r>
            <a:r>
              <a:rPr lang="en-US" sz="5400" dirty="0"/>
              <a:t> </a:t>
            </a:r>
            <a:br>
              <a:rPr lang="en-US" sz="5400" dirty="0"/>
            </a:br>
            <a:r>
              <a:rPr lang="en-US" sz="5400" dirty="0"/>
              <a:t>‛Anna </a:t>
            </a:r>
            <a:r>
              <a:rPr lang="en-US" sz="5400" dirty="0" err="1"/>
              <a:t>Mā</a:t>
            </a:r>
            <a:r>
              <a:rPr lang="en-US" sz="5400" dirty="0"/>
              <a:t> </a:t>
            </a:r>
            <a:r>
              <a:rPr lang="en-US" sz="5400" dirty="0" err="1"/>
              <a:t>Qīla</a:t>
            </a:r>
            <a:r>
              <a:rPr lang="en-US" sz="5400" dirty="0"/>
              <a:t> Min </a:t>
            </a:r>
            <a:r>
              <a:rPr lang="en-US" sz="5400" dirty="0" err="1"/>
              <a:t>ʻEndi</a:t>
            </a:r>
            <a:r>
              <a:rPr lang="en-US" sz="5400" dirty="0"/>
              <a:t> </a:t>
            </a:r>
            <a:r>
              <a:rPr lang="en-US" sz="5400" dirty="0" err="1"/>
              <a:t>Rrabbi</a:t>
            </a:r>
            <a:r>
              <a:rPr lang="en-US" sz="5400" dirty="0"/>
              <a:t> </a:t>
            </a:r>
            <a:r>
              <a:rPr lang="en-US" sz="5400" dirty="0" err="1"/>
              <a:t>saYatimmu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3086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تُــعَــظِّــمُ نَــفــســي الــرَّبَّ إِلــهــي</a:t>
            </a:r>
            <a:br>
              <a:rPr lang="ar-KW" sz="6600" dirty="0"/>
            </a:br>
            <a:r>
              <a:rPr lang="ar-KW" sz="6600" dirty="0"/>
              <a:t>تَــبــتَــهِــجُ روحــي بِالــلَّــهِ مُــخَــلِّــصــي</a:t>
            </a:r>
            <a:endParaRPr lang="en-US" sz="66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My soul magnifies The Lord, </a:t>
            </a:r>
            <a:br>
              <a:rPr lang="en-US" sz="4000" dirty="0"/>
            </a:br>
            <a:r>
              <a:rPr lang="en-US" sz="4000" dirty="0"/>
              <a:t>and my spirit has rejoiced in God my Savior (NKJV)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Tuʻaẓẓimu</a:t>
            </a:r>
            <a:r>
              <a:rPr lang="en-US" sz="6600" dirty="0"/>
              <a:t> </a:t>
            </a:r>
            <a:r>
              <a:rPr lang="en-US" sz="6600" dirty="0" err="1"/>
              <a:t>Nafsī</a:t>
            </a:r>
            <a:r>
              <a:rPr lang="en-US" sz="6600" dirty="0"/>
              <a:t> </a:t>
            </a:r>
            <a:r>
              <a:rPr lang="en-US" sz="6600" dirty="0" err="1"/>
              <a:t>Rrabba</a:t>
            </a:r>
            <a:r>
              <a:rPr lang="en-US" sz="6600" dirty="0"/>
              <a:t> ‛</a:t>
            </a:r>
            <a:r>
              <a:rPr lang="en-US" sz="6600" dirty="0" err="1"/>
              <a:t>Elāhī</a:t>
            </a:r>
            <a:br>
              <a:rPr lang="en-US" sz="6600" dirty="0"/>
            </a:br>
            <a:r>
              <a:rPr lang="en-US" sz="6600" dirty="0" err="1"/>
              <a:t>Tabtahiju</a:t>
            </a:r>
            <a:r>
              <a:rPr lang="en-US" sz="6600" dirty="0"/>
              <a:t> </a:t>
            </a:r>
            <a:r>
              <a:rPr lang="en-US" sz="6600" dirty="0" err="1"/>
              <a:t>Rūḥī</a:t>
            </a:r>
            <a:r>
              <a:rPr lang="en-US" sz="6600" dirty="0"/>
              <a:t> </a:t>
            </a:r>
            <a:r>
              <a:rPr lang="en-US" sz="6600" dirty="0" err="1"/>
              <a:t>biLlāhi</a:t>
            </a:r>
            <a:r>
              <a:rPr lang="en-US" sz="6600" dirty="0"/>
              <a:t> </a:t>
            </a:r>
            <a:r>
              <a:rPr lang="en-US" sz="6600" dirty="0" err="1"/>
              <a:t>Mukhalliṣī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22019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لأَنَّــهُ نَــظَـــرَ تَــواضُــعَ آمَــتِـــهِ</a:t>
            </a:r>
            <a:br>
              <a:rPr lang="ar-KW" sz="6600" dirty="0"/>
            </a:br>
            <a:r>
              <a:rPr lang="ar-KW" sz="6600" dirty="0"/>
              <a:t>فَــمُــنــذُ الآن تُــطَــوِّبُــنــي الأَجــيــالُ</a:t>
            </a:r>
            <a:endParaRPr lang="en-US" sz="66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For He has regarded the lowly state of His maidservant;</a:t>
            </a:r>
          </a:p>
          <a:p>
            <a:r>
              <a:rPr lang="en-US" dirty="0"/>
              <a:t>For behold, henceforth all generations will call me blessed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400" dirty="0" err="1"/>
              <a:t>li‛Annahu</a:t>
            </a:r>
            <a:r>
              <a:rPr lang="en-US" sz="6400" dirty="0"/>
              <a:t> </a:t>
            </a:r>
            <a:r>
              <a:rPr lang="en-US" sz="6400" dirty="0" err="1"/>
              <a:t>Naẓara</a:t>
            </a:r>
            <a:r>
              <a:rPr lang="en-US" sz="6400" dirty="0"/>
              <a:t> </a:t>
            </a:r>
            <a:r>
              <a:rPr lang="en-US" sz="6400" dirty="0" err="1"/>
              <a:t>Tawāḍuʻa</a:t>
            </a:r>
            <a:r>
              <a:rPr lang="en-US" sz="6400" dirty="0"/>
              <a:t> ‛</a:t>
            </a:r>
            <a:r>
              <a:rPr lang="en-US" sz="6400" dirty="0" err="1"/>
              <a:t>Āmatihi</a:t>
            </a:r>
            <a:br>
              <a:rPr lang="en-US" sz="6400" dirty="0"/>
            </a:br>
            <a:r>
              <a:rPr lang="en-US" sz="6400" dirty="0" err="1"/>
              <a:t>faMundhul</a:t>
            </a:r>
            <a:r>
              <a:rPr lang="en-US" sz="6400" dirty="0"/>
              <a:t> ‛</a:t>
            </a:r>
            <a:r>
              <a:rPr lang="en-US" sz="6400" dirty="0" err="1"/>
              <a:t>Ān</a:t>
            </a:r>
            <a:r>
              <a:rPr lang="en-US" sz="6400" dirty="0"/>
              <a:t> </a:t>
            </a:r>
            <a:r>
              <a:rPr lang="en-US" sz="6400" dirty="0" err="1"/>
              <a:t>Tuṭawwibunīl</a:t>
            </a:r>
            <a:r>
              <a:rPr lang="en-US" sz="6400" dirty="0"/>
              <a:t> ‛</a:t>
            </a:r>
            <a:r>
              <a:rPr lang="en-US" sz="6400" dirty="0" err="1"/>
              <a:t>Ajyālu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328216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لأَنَّ الــقَــديـــرَ صَـــنَــعَ الـعَـــظــائِــم</a:t>
            </a:r>
            <a:br>
              <a:rPr lang="ar-KW" sz="6600" dirty="0"/>
            </a:br>
            <a:r>
              <a:rPr lang="ar-KW" sz="6600" dirty="0"/>
              <a:t>وَاسْــــمُــــهُ قُـــــدُّوسٌ</a:t>
            </a:r>
            <a:endParaRPr lang="en-US" sz="66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For He who is mighty has done great things, </a:t>
            </a:r>
            <a:br>
              <a:rPr lang="en-US" sz="4000" dirty="0"/>
            </a:br>
            <a:r>
              <a:rPr lang="en-US" sz="4000" dirty="0"/>
              <a:t>and holy is His Name.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li‛Annal</a:t>
            </a:r>
            <a:r>
              <a:rPr lang="en-US" sz="6600" dirty="0"/>
              <a:t> </a:t>
            </a:r>
            <a:r>
              <a:rPr lang="en-US" sz="6600" dirty="0" err="1"/>
              <a:t>Qadīra</a:t>
            </a:r>
            <a:r>
              <a:rPr lang="en-US" sz="6600" dirty="0"/>
              <a:t> </a:t>
            </a:r>
            <a:r>
              <a:rPr lang="en-US" sz="6600" dirty="0" err="1"/>
              <a:t>Ṣanaʻal</a:t>
            </a:r>
            <a:r>
              <a:rPr lang="en-US" sz="6600" dirty="0"/>
              <a:t> </a:t>
            </a:r>
            <a:r>
              <a:rPr lang="en-US" sz="6600" dirty="0" err="1"/>
              <a:t>ʻAẓā‛em</a:t>
            </a:r>
            <a:br>
              <a:rPr lang="en-US" sz="6600" dirty="0"/>
            </a:br>
            <a:r>
              <a:rPr lang="en-US" sz="6600" dirty="0" err="1"/>
              <a:t>waEsmuhu</a:t>
            </a:r>
            <a:r>
              <a:rPr lang="en-US" sz="6600" dirty="0"/>
              <a:t> </a:t>
            </a:r>
            <a:r>
              <a:rPr lang="en-US" sz="6600" dirty="0" err="1"/>
              <a:t>Quddūson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09659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وَرَحــمَــتُــهُ مِــن جــيــلٍ إِلــى جــيــل</a:t>
            </a:r>
            <a:endParaRPr lang="en-US" sz="66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His mercy is from generation to generation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600" dirty="0" err="1"/>
              <a:t>waRaḥmatuhu</a:t>
            </a:r>
            <a:r>
              <a:rPr lang="en-US" sz="6600" dirty="0"/>
              <a:t> Min </a:t>
            </a:r>
            <a:r>
              <a:rPr lang="en-US" sz="6600" dirty="0" err="1"/>
              <a:t>Jīlen</a:t>
            </a:r>
            <a:r>
              <a:rPr lang="en-US" sz="6600" dirty="0"/>
              <a:t> ‛</a:t>
            </a:r>
            <a:r>
              <a:rPr lang="en-US" sz="6600" dirty="0" err="1"/>
              <a:t>Elā</a:t>
            </a:r>
            <a:r>
              <a:rPr lang="en-US" sz="6600" dirty="0"/>
              <a:t> </a:t>
            </a:r>
            <a:r>
              <a:rPr lang="en-US" sz="6600" dirty="0" err="1"/>
              <a:t>Jīl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04249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بِــــيَــــدِهِ قُــــــــوَّة ٌ</a:t>
            </a:r>
            <a:br>
              <a:rPr lang="ar-KW" sz="6600" dirty="0"/>
            </a:br>
            <a:r>
              <a:rPr lang="ar-KW" sz="6600" dirty="0"/>
              <a:t>لِــيَــعـــضُـــدَ شَــعـــبَـــهُ</a:t>
            </a:r>
            <a:endParaRPr lang="en-US" sz="66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He has shown strength with His arm</a:t>
            </a:r>
            <a:br>
              <a:rPr lang="en-US" sz="4000" dirty="0"/>
            </a:br>
            <a:r>
              <a:rPr lang="en-US" sz="4000" dirty="0"/>
              <a:t>He has helped His servant Israel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biYadihi</a:t>
            </a:r>
            <a:r>
              <a:rPr lang="en-US" sz="6600" dirty="0"/>
              <a:t> </a:t>
            </a:r>
            <a:r>
              <a:rPr lang="en-US" sz="6600" dirty="0" err="1"/>
              <a:t>Quwwaton</a:t>
            </a:r>
            <a:r>
              <a:rPr lang="en-US" sz="6600" dirty="0"/>
              <a:t> </a:t>
            </a:r>
            <a:br>
              <a:rPr lang="en-US" sz="6600" dirty="0"/>
            </a:br>
            <a:r>
              <a:rPr lang="en-US" sz="6600" dirty="0" err="1"/>
              <a:t>liYaʻḍuda</a:t>
            </a:r>
            <a:r>
              <a:rPr lang="en-US" sz="6600" dirty="0"/>
              <a:t> </a:t>
            </a:r>
            <a:r>
              <a:rPr lang="en-US" sz="6600" dirty="0" err="1"/>
              <a:t>Shaʻbahu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5670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وَلـــيَـــذكُـــرَ رَحـــمَـــتَـــهُ </a:t>
            </a:r>
            <a:br>
              <a:rPr lang="ar-KW" sz="6600" dirty="0"/>
            </a:br>
            <a:r>
              <a:rPr lang="ar-KW" sz="6600" dirty="0"/>
              <a:t>إِلــــى الأَبَـــــدِ</a:t>
            </a:r>
            <a:endParaRPr lang="en-US" sz="66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remembrance of His mercy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walYadhkura</a:t>
            </a:r>
            <a:r>
              <a:rPr lang="en-US" sz="6600" dirty="0"/>
              <a:t> </a:t>
            </a:r>
            <a:r>
              <a:rPr lang="en-US" sz="6600" dirty="0" err="1"/>
              <a:t>Raḥmatahu</a:t>
            </a:r>
            <a:br>
              <a:rPr lang="en-US" sz="6600" dirty="0"/>
            </a:br>
            <a:r>
              <a:rPr lang="en-US" sz="6600" dirty="0"/>
              <a:t>‛</a:t>
            </a:r>
            <a:r>
              <a:rPr lang="en-US" sz="6600" dirty="0" err="1"/>
              <a:t>Elāl</a:t>
            </a:r>
            <a:r>
              <a:rPr lang="en-US" sz="6600" dirty="0"/>
              <a:t> ‛Abadi</a:t>
            </a:r>
          </a:p>
        </p:txBody>
      </p:sp>
    </p:spTree>
    <p:extLst>
      <p:ext uri="{BB962C8B-B14F-4D97-AF65-F5344CB8AC3E}">
        <p14:creationId xmlns:p14="http://schemas.microsoft.com/office/powerpoint/2010/main" val="143396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تُــعَــظِّــمُ نَــفــســي الــرَّبَّ إِلــهــي</a:t>
            </a:r>
            <a:br>
              <a:rPr lang="ar-KW" sz="6600" dirty="0"/>
            </a:br>
            <a:r>
              <a:rPr lang="ar-KW" sz="6600" dirty="0"/>
              <a:t>تَــبــتَــهِــجُ روحــي بِالــلَّــهِ مُــخَــلِّــصــي</a:t>
            </a:r>
            <a:endParaRPr lang="en-US" sz="66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My soul magnifies The Lord, </a:t>
            </a:r>
            <a:br>
              <a:rPr lang="en-US" sz="4000" dirty="0"/>
            </a:br>
            <a:r>
              <a:rPr lang="en-US" sz="4000" dirty="0"/>
              <a:t>and my spirit has rejoiced in God my Savior (NKJV)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Tuʻaẓẓimu</a:t>
            </a:r>
            <a:r>
              <a:rPr lang="en-US" sz="6600" dirty="0"/>
              <a:t> </a:t>
            </a:r>
            <a:r>
              <a:rPr lang="en-US" sz="6600" dirty="0" err="1"/>
              <a:t>Nafsī</a:t>
            </a:r>
            <a:r>
              <a:rPr lang="en-US" sz="6600" dirty="0"/>
              <a:t> </a:t>
            </a:r>
            <a:r>
              <a:rPr lang="en-US" sz="6600" dirty="0" err="1"/>
              <a:t>Rrabba</a:t>
            </a:r>
            <a:r>
              <a:rPr lang="en-US" sz="6600" dirty="0"/>
              <a:t> ‛</a:t>
            </a:r>
            <a:r>
              <a:rPr lang="en-US" sz="6600" dirty="0" err="1"/>
              <a:t>Elāhī</a:t>
            </a:r>
            <a:br>
              <a:rPr lang="en-US" sz="6600" dirty="0"/>
            </a:br>
            <a:r>
              <a:rPr lang="en-US" sz="6600" dirty="0" err="1"/>
              <a:t>Tabtahiju</a:t>
            </a:r>
            <a:r>
              <a:rPr lang="en-US" sz="6600" dirty="0"/>
              <a:t> </a:t>
            </a:r>
            <a:r>
              <a:rPr lang="en-US" sz="6600" dirty="0" err="1"/>
              <a:t>Rūḥī</a:t>
            </a:r>
            <a:r>
              <a:rPr lang="en-US" sz="6600" dirty="0"/>
              <a:t> </a:t>
            </a:r>
            <a:r>
              <a:rPr lang="en-US" sz="6600" dirty="0" err="1"/>
              <a:t>biLlāhi</a:t>
            </a:r>
            <a:r>
              <a:rPr lang="en-US" sz="6600" dirty="0"/>
              <a:t> </a:t>
            </a:r>
            <a:r>
              <a:rPr lang="en-US" sz="6600" dirty="0" err="1"/>
              <a:t>Mukhalliṣī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48660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لأَنَّــهُ نَــظَـــرَ تَــواضُــعَ آمَــتِـــهِ</a:t>
            </a:r>
            <a:br>
              <a:rPr lang="ar-KW" sz="6600" dirty="0"/>
            </a:br>
            <a:r>
              <a:rPr lang="ar-KW" sz="6600" dirty="0"/>
              <a:t>فَــمُــنــذُ الآن تُــطَــوِّبُــنــي الأَجــيــالُ</a:t>
            </a:r>
            <a:endParaRPr lang="en-US" sz="66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For He has regarded the lowly state of His maidservant;</a:t>
            </a:r>
          </a:p>
          <a:p>
            <a:r>
              <a:rPr lang="en-US" dirty="0"/>
              <a:t>For behold, henceforth all generations will call me blessed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400" dirty="0" err="1"/>
              <a:t>li‛Annahu</a:t>
            </a:r>
            <a:r>
              <a:rPr lang="en-US" sz="6400" dirty="0"/>
              <a:t> </a:t>
            </a:r>
            <a:r>
              <a:rPr lang="en-US" sz="6400" dirty="0" err="1"/>
              <a:t>Naẓara</a:t>
            </a:r>
            <a:r>
              <a:rPr lang="en-US" sz="6400" dirty="0"/>
              <a:t> </a:t>
            </a:r>
            <a:r>
              <a:rPr lang="en-US" sz="6400" dirty="0" err="1"/>
              <a:t>Tawāḍuʻa</a:t>
            </a:r>
            <a:r>
              <a:rPr lang="en-US" sz="6400" dirty="0"/>
              <a:t> ‛</a:t>
            </a:r>
            <a:r>
              <a:rPr lang="en-US" sz="6400" dirty="0" err="1"/>
              <a:t>Āmatihi</a:t>
            </a:r>
            <a:br>
              <a:rPr lang="en-US" sz="6400" dirty="0"/>
            </a:br>
            <a:r>
              <a:rPr lang="en-US" sz="6400" dirty="0" err="1"/>
              <a:t>faMundhul</a:t>
            </a:r>
            <a:r>
              <a:rPr lang="en-US" sz="6400" dirty="0"/>
              <a:t> ‛</a:t>
            </a:r>
            <a:r>
              <a:rPr lang="en-US" sz="6400" dirty="0" err="1"/>
              <a:t>Ān</a:t>
            </a:r>
            <a:r>
              <a:rPr lang="en-US" sz="6400" dirty="0"/>
              <a:t> </a:t>
            </a:r>
            <a:r>
              <a:rPr lang="en-US" sz="6400" dirty="0" err="1"/>
              <a:t>Tuṭawwibunīl</a:t>
            </a:r>
            <a:r>
              <a:rPr lang="en-US" sz="6400" dirty="0"/>
              <a:t> ‛</a:t>
            </a:r>
            <a:r>
              <a:rPr lang="en-US" sz="6400" dirty="0" err="1"/>
              <a:t>Ajyālu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143824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طـوبـى لِـكُـلِّ مَـن آمَــنَ وَيَـعــلَــمُ</a:t>
            </a:r>
            <a:br>
              <a:rPr lang="ar-KW" dirty="0"/>
            </a:br>
            <a:r>
              <a:rPr lang="ar-KW" dirty="0"/>
              <a:t>أَنَّ مـا قــيـلَ مـن عِــنــدِ الـرَّبِّ سَــيــتِــمُّ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Blessed are those who believeth and acknowledge</a:t>
            </a:r>
          </a:p>
          <a:p>
            <a:r>
              <a:rPr lang="en-US" sz="4000" dirty="0"/>
              <a:t>that what Has been said by the Lord will happen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400" dirty="0" err="1"/>
              <a:t>Ṭūbā</a:t>
            </a:r>
            <a:r>
              <a:rPr lang="en-US" sz="5400" dirty="0"/>
              <a:t> </a:t>
            </a:r>
            <a:r>
              <a:rPr lang="en-US" sz="5400" dirty="0" err="1"/>
              <a:t>liKulli</a:t>
            </a:r>
            <a:r>
              <a:rPr lang="en-US" sz="5400" dirty="0"/>
              <a:t> Man ‛</a:t>
            </a:r>
            <a:r>
              <a:rPr lang="en-US" sz="5400" dirty="0" err="1"/>
              <a:t>Āmana</a:t>
            </a:r>
            <a:r>
              <a:rPr lang="en-US" sz="5400" dirty="0"/>
              <a:t> </a:t>
            </a:r>
            <a:r>
              <a:rPr lang="en-US" sz="5400" dirty="0" err="1"/>
              <a:t>waYaʻlamu</a:t>
            </a:r>
            <a:r>
              <a:rPr lang="en-US" sz="5400" dirty="0"/>
              <a:t> </a:t>
            </a:r>
            <a:br>
              <a:rPr lang="en-US" sz="5400" dirty="0"/>
            </a:br>
            <a:r>
              <a:rPr lang="en-US" sz="5400" dirty="0"/>
              <a:t>‛Anna </a:t>
            </a:r>
            <a:r>
              <a:rPr lang="en-US" sz="5400" dirty="0" err="1"/>
              <a:t>Mā</a:t>
            </a:r>
            <a:r>
              <a:rPr lang="en-US" sz="5400" dirty="0"/>
              <a:t> </a:t>
            </a:r>
            <a:r>
              <a:rPr lang="en-US" sz="5400" dirty="0" err="1"/>
              <a:t>Qīla</a:t>
            </a:r>
            <a:r>
              <a:rPr lang="en-US" sz="5400" dirty="0"/>
              <a:t> Min </a:t>
            </a:r>
            <a:r>
              <a:rPr lang="en-US" sz="5400" dirty="0" err="1"/>
              <a:t>ʻEndi</a:t>
            </a:r>
            <a:r>
              <a:rPr lang="en-US" sz="5400" dirty="0"/>
              <a:t> </a:t>
            </a:r>
            <a:r>
              <a:rPr lang="en-US" sz="5400" dirty="0" err="1"/>
              <a:t>Rrabbi</a:t>
            </a:r>
            <a:r>
              <a:rPr lang="en-US" sz="5400" dirty="0"/>
              <a:t> </a:t>
            </a:r>
            <a:r>
              <a:rPr lang="en-US" sz="5400" dirty="0" err="1"/>
              <a:t>saYatimmu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95963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</TotalTime>
  <Words>284</Words>
  <Application>Microsoft Office PowerPoint</Application>
  <PresentationFormat>Widescreen</PresentationFormat>
  <Paragraphs>50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تُــعَــظِّــمُ نَــفــســي الــرَّبَّ</vt:lpstr>
      <vt:lpstr>طـوبـى لِـكُـلِّ مَـن آمَــنَ وَيَـعــلَــمُ أَنَّ مـا قــيـلَ مـن عِــنــدِ الـرَّبِّ سَــيــتِــمُّ</vt:lpstr>
      <vt:lpstr>تُــعَــظِّــمُ نَــفــســي الــرَّبَّ إِلــهــي تَــبــتَــهِــجُ روحــي بِالــلَّــهِ مُــخَــلِّــصــي</vt:lpstr>
      <vt:lpstr>لأَنَّــهُ نَــظَـــرَ تَــواضُــعَ آمَــتِـــهِ فَــمُــنــذُ الآن تُــطَــوِّبُــنــي الأَجــيــالُ</vt:lpstr>
      <vt:lpstr>لأَنَّ الــقَــديـــرَ صَـــنَــعَ الـعَـــظــائِــم وَاسْــــمُــــهُ قُـــــدُّوسٌ</vt:lpstr>
      <vt:lpstr>وَرَحــمَــتُــهُ مِــن جــيــلٍ إِلــى جــيــل</vt:lpstr>
      <vt:lpstr>بِــــيَــــدِهِ قُــــــــوَّة ٌ لِــيَــعـــضُـــدَ شَــعـــبَـــهُ</vt:lpstr>
      <vt:lpstr>وَلـــيَـــذكُـــرَ رَحـــمَـــتَـــهُ  إِلــــى الأَبَـــــدِ</vt:lpstr>
      <vt:lpstr>تُــعَــظِّــمُ نَــفــســي الــرَّبَّ إِلــهــي تَــبــتَــهِــجُ روحــي بِالــلَّــهِ مُــخَــلِّــصــي</vt:lpstr>
      <vt:lpstr>لأَنَّــهُ نَــظَـــرَ تَــواضُــعَ آمَــتِـــهِ فَــمُــنــذُ الآن تُــطَــوِّبُــنــي الأَجــيــالُ</vt:lpstr>
      <vt:lpstr>طـوبـى لِـكُـلِّ مَـن آمَــنَ وَيَـعــلَــمُ أَنَّ مـا قــيـلَ مـن عِــنــدِ الـرَّبِّ سَــيــتِــمُّ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Tuʻaẓẓimu Nafsī - تعظم نفسي</dc:title>
  <dc:subject/>
  <dc:creator>Nizart</dc:creator>
  <cp:keywords>Nizar 2006 La Halak - لا هــلاك</cp:keywords>
  <cp:lastModifiedBy>Honey Funny</cp:lastModifiedBy>
  <cp:revision>186</cp:revision>
  <dcterms:created xsi:type="dcterms:W3CDTF">2014-06-01T05:24:09Z</dcterms:created>
  <dcterms:modified xsi:type="dcterms:W3CDTF">2019-03-23T16:49:00Z</dcterms:modified>
  <cp:category>Biblical</cp:category>
</cp:coreProperties>
</file>