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2" r:id="rId1"/>
  </p:sldMasterIdLst>
  <p:notesMasterIdLst>
    <p:notesMasterId r:id="rId12"/>
  </p:notesMasterIdLst>
  <p:handoutMasterIdLst>
    <p:handoutMasterId r:id="rId13"/>
  </p:handoutMasterIdLst>
  <p:sldIdLst>
    <p:sldId id="295" r:id="rId2"/>
    <p:sldId id="350" r:id="rId3"/>
    <p:sldId id="256" r:id="rId4"/>
    <p:sldId id="258" r:id="rId5"/>
    <p:sldId id="280" r:id="rId6"/>
    <p:sldId id="269" r:id="rId7"/>
    <p:sldId id="281" r:id="rId8"/>
    <p:sldId id="260" r:id="rId9"/>
    <p:sldId id="282" r:id="rId10"/>
    <p:sldId id="349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901" autoAdjust="0"/>
    <p:restoredTop sz="94681"/>
  </p:normalViewPr>
  <p:slideViewPr>
    <p:cSldViewPr snapToGrid="0" snapToObjects="1">
      <p:cViewPr varScale="1">
        <p:scale>
          <a:sx n="55" d="100"/>
          <a:sy n="55" d="100"/>
        </p:scale>
        <p:origin x="40" y="116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2707"/>
    </p:cViewPr>
  </p:sorter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15/08/2025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15/08/2025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94489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405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037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705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405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411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405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72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  <a:prstGeom prst="rect">
            <a:avLst/>
          </a:prstGeom>
        </p:spPr>
        <p:txBody>
          <a:bodyPr vert="horz" lIns="0" tIns="45720" rIns="0" bIns="45720" rtlCol="0" anchor="ctr" anchorCtr="0">
            <a:noAutofit/>
          </a:bodyPr>
          <a:lstStyle>
            <a:lvl1pPr rtl="1">
              <a:lnSpc>
                <a:spcPct val="120000"/>
              </a:lnSpc>
              <a:defRPr sz="54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44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6664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2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95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16530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27433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27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00420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7" y="4655471"/>
            <a:ext cx="6149009" cy="731520"/>
          </a:xfrm>
          <a:prstGeom prst="rect">
            <a:avLst/>
          </a:prstGeom>
        </p:spPr>
        <p:txBody>
          <a:bodyPr vert="horz" wrap="none" lIns="68580" tIns="34290" rIns="68580" bIns="3429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2700" dirty="0"/>
              <a:t>مِــنَ الـتَّـعَــنِّــي إِلــى الـتَّـغَــنِّــي</a:t>
            </a:r>
            <a:endParaRPr lang="en-US" sz="27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7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7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24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7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131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42129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59" r:id="rId7"/>
    <p:sldLayoutId id="2147483660" r:id="rId8"/>
    <p:sldLayoutId id="2147483661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342900" rtl="0" eaLnBrk="1" latinLnBrk="0" hangingPunct="1">
        <a:spcBef>
          <a:spcPct val="0"/>
        </a:spcBef>
        <a:buNone/>
        <a:defRPr sz="3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3429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6858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0287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3716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spcBef>
                <a:spcPts val="0"/>
              </a:spcBef>
            </a:pPr>
            <a:r>
              <a:rPr lang="ar-KW" sz="6000" dirty="0"/>
              <a:t>هَـــلُـــمَّ يــا روحَ الله</a:t>
            </a:r>
            <a:endParaRPr lang="en-US" sz="6000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400" dirty="0"/>
              <a:t>Oh Come Spirit of God</a:t>
            </a:r>
          </a:p>
        </p:txBody>
      </p:sp>
      <p:sp>
        <p:nvSpPr>
          <p:cNvPr id="17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4400" dirty="0" err="1"/>
              <a:t>Halumma</a:t>
            </a:r>
            <a:r>
              <a:rPr lang="en-US" sz="4400" dirty="0"/>
              <a:t> </a:t>
            </a:r>
            <a:r>
              <a:rPr lang="en-US" sz="4400" dirty="0" err="1"/>
              <a:t>Yā</a:t>
            </a:r>
            <a:r>
              <a:rPr lang="en-US" sz="4400" dirty="0"/>
              <a:t> </a:t>
            </a:r>
            <a:r>
              <a:rPr lang="en-US" sz="4400" dirty="0" err="1"/>
              <a:t>Rūḥa</a:t>
            </a:r>
            <a:r>
              <a:rPr lang="en-US" sz="4400" dirty="0"/>
              <a:t> </a:t>
            </a:r>
            <a:r>
              <a:rPr lang="en-US" sz="4400" dirty="0" err="1"/>
              <a:t>Llāh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3176831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8A2B9E-3038-D7F8-80E7-464E747BD2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</p:spPr>
        <p:txBody>
          <a:bodyPr/>
          <a:lstStyle/>
          <a:p>
            <a:r>
              <a:rPr lang="ar-SA" sz="3600" dirty="0"/>
              <a:t>كلمات: جماعة الملاك الحارس</a:t>
            </a:r>
            <a:endParaRPr lang="en-US" sz="36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CCB8F4-DFA6-2A2F-2B4E-5B8060ED98C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</p:spPr>
        <p:txBody>
          <a:bodyPr>
            <a:normAutofit/>
          </a:bodyPr>
          <a:lstStyle/>
          <a:p>
            <a:r>
              <a:rPr lang="en-US" sz="3000" dirty="0"/>
              <a:t>Lyrics by: The Guardian Angel Group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1773846-5A58-96A4-5EAD-846DD77576A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</p:spPr>
        <p:txBody>
          <a:bodyPr>
            <a:normAutofit/>
          </a:bodyPr>
          <a:lstStyle/>
          <a:p>
            <a:r>
              <a:rPr lang="en-US" sz="3000" dirty="0" err="1"/>
              <a:t>Kalimāt</a:t>
            </a:r>
            <a:r>
              <a:rPr lang="en-US" sz="3000" dirty="0"/>
              <a:t>: </a:t>
            </a:r>
            <a:r>
              <a:rPr lang="en-US" sz="3000" dirty="0" err="1"/>
              <a:t>Jamāʻat</a:t>
            </a:r>
            <a:r>
              <a:rPr lang="en-US" sz="3000" dirty="0"/>
              <a:t> ‛</a:t>
            </a:r>
            <a:r>
              <a:rPr lang="en-US" sz="3000" dirty="0" err="1"/>
              <a:t>AlMalāk</a:t>
            </a:r>
            <a:r>
              <a:rPr lang="en-US" sz="3000" dirty="0"/>
              <a:t> </a:t>
            </a:r>
            <a:r>
              <a:rPr lang="en-US" sz="3000" dirty="0" err="1"/>
              <a:t>ElḤāres</a:t>
            </a:r>
            <a:endParaRPr lang="en-US" sz="3000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54BD7A4-456E-6A5C-6200-F90088232FD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</p:spPr>
        <p:txBody>
          <a:bodyPr>
            <a:normAutofit/>
          </a:bodyPr>
          <a:lstStyle/>
          <a:p>
            <a:r>
              <a:rPr lang="en-US" sz="3000" dirty="0"/>
              <a:t>Music by: Charles Chlela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D61FB09F-4D52-A51A-37EE-F0007BE5528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</p:spPr>
        <p:txBody>
          <a:bodyPr>
            <a:normAutofit/>
          </a:bodyPr>
          <a:lstStyle/>
          <a:p>
            <a:r>
              <a:rPr lang="en-US" sz="3000" dirty="0" err="1"/>
              <a:t>Talḥīn</a:t>
            </a:r>
            <a:r>
              <a:rPr lang="en-US" sz="3000" dirty="0"/>
              <a:t>: Charles Chlela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3CAD1E75-F769-CC12-6EEE-011A29812A2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</p:spPr>
        <p:txBody>
          <a:bodyPr>
            <a:normAutofit/>
          </a:bodyPr>
          <a:lstStyle/>
          <a:p>
            <a:r>
              <a:rPr lang="en-US" sz="3000"/>
              <a:t>Music by: Kamal Saikaly</a:t>
            </a:r>
            <a:endParaRPr lang="en-US" sz="3000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CD5DF37-9FE6-C2E8-9BE7-86473D2825E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</p:spPr>
        <p:txBody>
          <a:bodyPr>
            <a:normAutofit/>
          </a:bodyPr>
          <a:lstStyle/>
          <a:p>
            <a:r>
              <a:rPr lang="en-US" sz="3000" dirty="0" err="1"/>
              <a:t>Tawzīʻ</a:t>
            </a:r>
            <a:r>
              <a:rPr lang="en-US" sz="3000" dirty="0"/>
              <a:t>: Kamal </a:t>
            </a:r>
            <a:r>
              <a:rPr lang="en-US" sz="3000" dirty="0" err="1"/>
              <a:t>Saikaly</a:t>
            </a:r>
            <a:endParaRPr lang="en-US" sz="3000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A699A2F2-DB2A-DCED-587B-ECFD1B24B4AC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</p:spPr>
        <p:txBody>
          <a:bodyPr>
            <a:normAutofit/>
          </a:bodyPr>
          <a:lstStyle/>
          <a:p>
            <a:r>
              <a:rPr lang="ar-SA" sz="3000" dirty="0"/>
              <a:t>تلحين: شارل شلالا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F21916A5-F1B9-3B02-ED66-B26D9C315FC2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</p:spPr>
        <p:txBody>
          <a:bodyPr>
            <a:normAutofit/>
          </a:bodyPr>
          <a:lstStyle/>
          <a:p>
            <a:r>
              <a:rPr lang="ar-SA" sz="3000" dirty="0"/>
              <a:t>توزيع: كمال سيقلي</a:t>
            </a:r>
          </a:p>
        </p:txBody>
      </p:sp>
    </p:spTree>
    <p:extLst>
      <p:ext uri="{BB962C8B-B14F-4D97-AF65-F5344CB8AC3E}">
        <p14:creationId xmlns:p14="http://schemas.microsoft.com/office/powerpoint/2010/main" val="3840729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SA" dirty="0"/>
              <a:t>ه</a:t>
            </a:r>
            <a:r>
              <a:rPr lang="ar-KW" dirty="0"/>
              <a:t>َـ</a:t>
            </a:r>
            <a:r>
              <a:rPr lang="ar-SA" dirty="0"/>
              <a:t>ل</a:t>
            </a:r>
            <a:r>
              <a:rPr lang="ar-KW" dirty="0"/>
              <a:t>ُـ</a:t>
            </a:r>
            <a:r>
              <a:rPr lang="ar-SA" dirty="0"/>
              <a:t>م</a:t>
            </a:r>
            <a:r>
              <a:rPr lang="ar-KW" dirty="0"/>
              <a:t>َّ</a:t>
            </a:r>
            <a:r>
              <a:rPr lang="ar-SA" dirty="0"/>
              <a:t> يا روح</a:t>
            </a:r>
            <a:r>
              <a:rPr lang="ar-KW" dirty="0"/>
              <a:t>َ</a:t>
            </a:r>
            <a:r>
              <a:rPr lang="ar-SA" dirty="0"/>
              <a:t> الله</a:t>
            </a:r>
            <a:r>
              <a:rPr lang="ar-KW" dirty="0"/>
              <a:t> ..</a:t>
            </a:r>
            <a:r>
              <a:rPr lang="ar-SA" dirty="0"/>
              <a:t> أغم</a:t>
            </a:r>
            <a:r>
              <a:rPr lang="ar-KW" dirty="0"/>
              <a:t>ُ</a:t>
            </a:r>
            <a:r>
              <a:rPr lang="ar-SA" dirty="0"/>
              <a:t>رني بح</a:t>
            </a:r>
            <a:r>
              <a:rPr lang="ar-KW" dirty="0"/>
              <a:t>ُ</a:t>
            </a:r>
            <a:r>
              <a:rPr lang="ar-SA" dirty="0"/>
              <a:t>ضور</a:t>
            </a:r>
            <a:r>
              <a:rPr lang="ar-KW" dirty="0"/>
              <a:t>ِ</a:t>
            </a:r>
            <a:r>
              <a:rPr lang="ar-SA" dirty="0"/>
              <a:t>ك</a:t>
            </a:r>
            <a:r>
              <a:rPr lang="ar-KW" dirty="0"/>
              <a:t>َ</a:t>
            </a:r>
            <a:br>
              <a:rPr lang="ar-SA" dirty="0"/>
            </a:br>
            <a:r>
              <a:rPr lang="ar-SA" dirty="0"/>
              <a:t>جد</a:t>
            </a:r>
            <a:r>
              <a:rPr lang="ar-KW" dirty="0"/>
              <a:t>ِّ</a:t>
            </a:r>
            <a:r>
              <a:rPr lang="ar-SA" dirty="0"/>
              <a:t>د</a:t>
            </a:r>
            <a:r>
              <a:rPr lang="ar-KW" dirty="0"/>
              <a:t>ْ</a:t>
            </a:r>
            <a:r>
              <a:rPr lang="ar-SA" dirty="0"/>
              <a:t>ني يا روح</a:t>
            </a:r>
            <a:r>
              <a:rPr lang="ar-KW" dirty="0"/>
              <a:t>َ</a:t>
            </a:r>
            <a:r>
              <a:rPr lang="ar-SA" dirty="0"/>
              <a:t> الله</a:t>
            </a:r>
            <a:r>
              <a:rPr lang="ar-KW" dirty="0"/>
              <a:t> ..</a:t>
            </a:r>
            <a:r>
              <a:rPr lang="ar-SA" dirty="0"/>
              <a:t> واجع</a:t>
            </a:r>
            <a:r>
              <a:rPr lang="ar-KW" dirty="0"/>
              <a:t>َـ</a:t>
            </a:r>
            <a:r>
              <a:rPr lang="ar-SA" dirty="0"/>
              <a:t>ل</a:t>
            </a:r>
            <a:r>
              <a:rPr lang="ar-KW" dirty="0"/>
              <a:t>ـ</a:t>
            </a:r>
            <a:r>
              <a:rPr lang="ar-SA" dirty="0"/>
              <a:t>ني أح</a:t>
            </a:r>
            <a:r>
              <a:rPr lang="ar-KW" dirty="0"/>
              <a:t>ْ</a:t>
            </a:r>
            <a:r>
              <a:rPr lang="ar-SA" dirty="0"/>
              <a:t>يا ب</a:t>
            </a:r>
            <a:r>
              <a:rPr lang="ar-KW" dirty="0"/>
              <a:t>ِ</a:t>
            </a:r>
            <a:r>
              <a:rPr lang="ar-SA" dirty="0"/>
              <a:t>ك</a:t>
            </a:r>
            <a:r>
              <a:rPr lang="ar-KW" dirty="0"/>
              <a:t>َ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sz="4000" dirty="0"/>
              <a:t>Oh Come Spirit of God, overwhelm me by Your Presence </a:t>
            </a:r>
            <a:br>
              <a:rPr lang="en-US" sz="4000" dirty="0"/>
            </a:br>
            <a:r>
              <a:rPr lang="en-US" sz="4000" dirty="0"/>
              <a:t>Renew me, Oh Holy Spirit! </a:t>
            </a:r>
          </a:p>
          <a:p>
            <a:r>
              <a:rPr lang="en-US" sz="4000" dirty="0"/>
              <a:t>And make me live through You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Halumma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Rūḥa</a:t>
            </a:r>
            <a:r>
              <a:rPr lang="en-US" dirty="0"/>
              <a:t> </a:t>
            </a:r>
            <a:r>
              <a:rPr lang="en-US" dirty="0" err="1"/>
              <a:t>Llāh</a:t>
            </a:r>
            <a:r>
              <a:rPr lang="en-US" dirty="0"/>
              <a:t> .. ‛</a:t>
            </a:r>
            <a:r>
              <a:rPr lang="en-US" dirty="0" err="1"/>
              <a:t>Ughmurnī</a:t>
            </a:r>
            <a:r>
              <a:rPr lang="en-US" dirty="0"/>
              <a:t> </a:t>
            </a:r>
            <a:r>
              <a:rPr lang="en-US" dirty="0" err="1"/>
              <a:t>biḤuḍūrika</a:t>
            </a:r>
            <a:endParaRPr lang="en-US" dirty="0"/>
          </a:p>
          <a:p>
            <a:r>
              <a:rPr lang="en-US" dirty="0" err="1"/>
              <a:t>Jaddednī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Rūḥa</a:t>
            </a:r>
            <a:r>
              <a:rPr lang="en-US" dirty="0"/>
              <a:t> </a:t>
            </a:r>
            <a:r>
              <a:rPr lang="en-US" dirty="0" err="1"/>
              <a:t>Llāh</a:t>
            </a:r>
            <a:r>
              <a:rPr lang="en-US" dirty="0"/>
              <a:t> .. </a:t>
            </a:r>
            <a:r>
              <a:rPr lang="en-US" dirty="0" err="1"/>
              <a:t>waJʻalnī</a:t>
            </a:r>
            <a:r>
              <a:rPr lang="en-US" dirty="0"/>
              <a:t> ‛</a:t>
            </a:r>
            <a:r>
              <a:rPr lang="en-US" dirty="0" err="1"/>
              <a:t>Aḥyā</a:t>
            </a:r>
            <a:r>
              <a:rPr lang="en-US" dirty="0"/>
              <a:t> Bika</a:t>
            </a:r>
          </a:p>
        </p:txBody>
      </p:sp>
    </p:spTree>
    <p:extLst>
      <p:ext uri="{BB962C8B-B14F-4D97-AF65-F5344CB8AC3E}">
        <p14:creationId xmlns:p14="http://schemas.microsoft.com/office/powerpoint/2010/main" val="70703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SA" dirty="0"/>
              <a:t>قلبي ص</a:t>
            </a:r>
            <a:r>
              <a:rPr lang="ar-KW" dirty="0"/>
              <a:t>َ</a:t>
            </a:r>
            <a:r>
              <a:rPr lang="ar-SA" dirty="0"/>
              <a:t>حراء</a:t>
            </a:r>
            <a:r>
              <a:rPr lang="ar-KW" dirty="0"/>
              <a:t>ٌ</a:t>
            </a:r>
            <a:r>
              <a:rPr lang="ar-SA" dirty="0"/>
              <a:t> يابس</a:t>
            </a:r>
            <a:r>
              <a:rPr lang="ar-KW" dirty="0"/>
              <a:t>َ</a:t>
            </a:r>
            <a:r>
              <a:rPr lang="ar-SA" dirty="0"/>
              <a:t>ة</a:t>
            </a:r>
            <a:r>
              <a:rPr lang="ar-KW" dirty="0"/>
              <a:t> ..</a:t>
            </a:r>
            <a:r>
              <a:rPr lang="ar-SA" dirty="0"/>
              <a:t> جاف</a:t>
            </a:r>
            <a:r>
              <a:rPr lang="ar-KW" dirty="0"/>
              <a:t>ّـ</a:t>
            </a:r>
            <a:r>
              <a:rPr lang="ar-SA" dirty="0"/>
              <a:t>ة لا ماء</a:t>
            </a:r>
            <a:r>
              <a:rPr lang="ar-KW" dirty="0"/>
              <a:t>َ</a:t>
            </a:r>
            <a:r>
              <a:rPr lang="ar-SA" dirty="0"/>
              <a:t> ف</a:t>
            </a:r>
            <a:r>
              <a:rPr lang="ar-KW" dirty="0"/>
              <a:t>ـ</a:t>
            </a:r>
            <a:r>
              <a:rPr lang="ar-SA" dirty="0"/>
              <a:t>يها</a:t>
            </a:r>
            <a:br>
              <a:rPr lang="ar-SA" dirty="0"/>
            </a:br>
            <a:r>
              <a:rPr lang="ar-SA" dirty="0"/>
              <a:t>ه</a:t>
            </a:r>
            <a:r>
              <a:rPr lang="ar-KW" dirty="0"/>
              <a:t>َ</a:t>
            </a:r>
            <a:r>
              <a:rPr lang="ar-SA" dirty="0"/>
              <a:t>بها ماء</a:t>
            </a:r>
            <a:r>
              <a:rPr lang="ar-KW" dirty="0"/>
              <a:t>َ</a:t>
            </a:r>
            <a:r>
              <a:rPr lang="ar-SA" dirty="0"/>
              <a:t> الحياة </a:t>
            </a:r>
            <a:r>
              <a:rPr lang="ar-KW" dirty="0"/>
              <a:t>.. </a:t>
            </a:r>
            <a:r>
              <a:rPr lang="ar-SA" dirty="0"/>
              <a:t>ف</a:t>
            </a:r>
            <a:r>
              <a:rPr lang="ar-KW" dirty="0"/>
              <a:t>ـ</a:t>
            </a:r>
            <a:r>
              <a:rPr lang="ar-SA" dirty="0"/>
              <a:t>ي</a:t>
            </a:r>
            <a:r>
              <a:rPr lang="ar-KW" dirty="0"/>
              <a:t>ـ</a:t>
            </a:r>
            <a:r>
              <a:rPr lang="ar-SA" dirty="0"/>
              <a:t>ف</a:t>
            </a:r>
            <a:r>
              <a:rPr lang="ar-KW" dirty="0"/>
              <a:t>ـ</a:t>
            </a:r>
            <a:r>
              <a:rPr lang="ar-SA" dirty="0"/>
              <a:t>ي</a:t>
            </a:r>
            <a:r>
              <a:rPr lang="ar-KW" dirty="0"/>
              <a:t>ـ</a:t>
            </a:r>
            <a:r>
              <a:rPr lang="ar-SA" dirty="0"/>
              <a:t>ض</a:t>
            </a:r>
            <a:r>
              <a:rPr lang="ar-KW" dirty="0"/>
              <a:t>ُ</a:t>
            </a:r>
            <a:r>
              <a:rPr lang="ar-SA" dirty="0"/>
              <a:t> فيها وي</a:t>
            </a:r>
            <a:r>
              <a:rPr lang="ar-KW" dirty="0"/>
              <a:t>ُ</a:t>
            </a:r>
            <a:r>
              <a:rPr lang="ar-SA" dirty="0"/>
              <a:t>ح</a:t>
            </a:r>
            <a:r>
              <a:rPr lang="ar-KW" dirty="0"/>
              <a:t>ْـ</a:t>
            </a:r>
            <a:r>
              <a:rPr lang="ar-SA" dirty="0"/>
              <a:t>ي</a:t>
            </a:r>
            <a:r>
              <a:rPr lang="ar-KW" dirty="0"/>
              <a:t>ـ</a:t>
            </a:r>
            <a:r>
              <a:rPr lang="ar-SA" dirty="0"/>
              <a:t>يها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My heart is a dried desert, barren with no water </a:t>
            </a:r>
            <a:br>
              <a:rPr lang="en-US" dirty="0"/>
            </a:br>
            <a:r>
              <a:rPr lang="en-US" dirty="0"/>
              <a:t>Bestow it the Water of Life, to flood and revive it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Qalbī</a:t>
            </a:r>
            <a:r>
              <a:rPr lang="en-US" dirty="0"/>
              <a:t> </a:t>
            </a:r>
            <a:r>
              <a:rPr lang="en-US" dirty="0" err="1"/>
              <a:t>Ṣaḥrā‛on</a:t>
            </a:r>
            <a:r>
              <a:rPr lang="en-US" dirty="0"/>
              <a:t> </a:t>
            </a:r>
            <a:r>
              <a:rPr lang="en-US" dirty="0" err="1"/>
              <a:t>Yābisa</a:t>
            </a:r>
            <a:r>
              <a:rPr lang="en-US" dirty="0"/>
              <a:t> .. </a:t>
            </a:r>
            <a:r>
              <a:rPr lang="en-US" dirty="0" err="1"/>
              <a:t>Jāffa</a:t>
            </a:r>
            <a:r>
              <a:rPr lang="en-US" dirty="0"/>
              <a:t> </a:t>
            </a:r>
            <a:r>
              <a:rPr lang="en-US" dirty="0" err="1"/>
              <a:t>Lā</a:t>
            </a:r>
            <a:r>
              <a:rPr lang="en-US" dirty="0"/>
              <a:t> </a:t>
            </a:r>
            <a:r>
              <a:rPr lang="en-US" dirty="0" err="1"/>
              <a:t>Mā‛a</a:t>
            </a:r>
            <a:r>
              <a:rPr lang="en-US" dirty="0"/>
              <a:t> </a:t>
            </a:r>
            <a:r>
              <a:rPr lang="en-US" dirty="0" err="1"/>
              <a:t>Fīhā</a:t>
            </a:r>
            <a:endParaRPr lang="en-US" dirty="0"/>
          </a:p>
          <a:p>
            <a:r>
              <a:rPr lang="en-US" dirty="0" err="1"/>
              <a:t>Habhā</a:t>
            </a:r>
            <a:r>
              <a:rPr lang="en-US" dirty="0"/>
              <a:t> </a:t>
            </a:r>
            <a:r>
              <a:rPr lang="en-US" dirty="0" err="1"/>
              <a:t>Mā‛al</a:t>
            </a:r>
            <a:r>
              <a:rPr lang="en-US" dirty="0"/>
              <a:t> </a:t>
            </a:r>
            <a:r>
              <a:rPr lang="en-US" dirty="0" err="1"/>
              <a:t>Ḥayāt</a:t>
            </a:r>
            <a:r>
              <a:rPr lang="en-US" dirty="0"/>
              <a:t> .. </a:t>
            </a:r>
            <a:r>
              <a:rPr lang="en-US" dirty="0" err="1"/>
              <a:t>faYafīḍu</a:t>
            </a:r>
            <a:r>
              <a:rPr lang="en-US" dirty="0"/>
              <a:t> </a:t>
            </a:r>
            <a:r>
              <a:rPr lang="en-US" dirty="0" err="1"/>
              <a:t>Fīhā</a:t>
            </a:r>
            <a:r>
              <a:rPr lang="en-US" dirty="0"/>
              <a:t> </a:t>
            </a:r>
            <a:r>
              <a:rPr lang="en-US" dirty="0" err="1"/>
              <a:t>waYuḥyīhā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285906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SA"/>
              <a:t>ه</a:t>
            </a:r>
            <a:r>
              <a:rPr lang="ar-KW"/>
              <a:t>َـ</a:t>
            </a:r>
            <a:r>
              <a:rPr lang="ar-SA"/>
              <a:t>ل</a:t>
            </a:r>
            <a:r>
              <a:rPr lang="ar-KW"/>
              <a:t>ُـ</a:t>
            </a:r>
            <a:r>
              <a:rPr lang="ar-SA"/>
              <a:t>م</a:t>
            </a:r>
            <a:r>
              <a:rPr lang="ar-KW"/>
              <a:t>َّ</a:t>
            </a:r>
            <a:r>
              <a:rPr lang="ar-SA"/>
              <a:t> يا روح</a:t>
            </a:r>
            <a:r>
              <a:rPr lang="ar-KW"/>
              <a:t>َ</a:t>
            </a:r>
            <a:r>
              <a:rPr lang="ar-SA"/>
              <a:t> الله</a:t>
            </a:r>
            <a:r>
              <a:rPr lang="ar-KW"/>
              <a:t> ..</a:t>
            </a:r>
            <a:r>
              <a:rPr lang="ar-SA"/>
              <a:t> أغم</a:t>
            </a:r>
            <a:r>
              <a:rPr lang="ar-KW"/>
              <a:t>ُ</a:t>
            </a:r>
            <a:r>
              <a:rPr lang="ar-SA"/>
              <a:t>رني بح</a:t>
            </a:r>
            <a:r>
              <a:rPr lang="ar-KW"/>
              <a:t>ُ</a:t>
            </a:r>
            <a:r>
              <a:rPr lang="ar-SA"/>
              <a:t>ضور</a:t>
            </a:r>
            <a:r>
              <a:rPr lang="ar-KW"/>
              <a:t>ِ</a:t>
            </a:r>
            <a:r>
              <a:rPr lang="ar-SA"/>
              <a:t>ك</a:t>
            </a:r>
            <a:r>
              <a:rPr lang="ar-KW"/>
              <a:t>َ</a:t>
            </a:r>
            <a:br>
              <a:rPr lang="ar-SA"/>
            </a:br>
            <a:r>
              <a:rPr lang="ar-SA"/>
              <a:t>جد</a:t>
            </a:r>
            <a:r>
              <a:rPr lang="ar-KW"/>
              <a:t>ِّ</a:t>
            </a:r>
            <a:r>
              <a:rPr lang="ar-SA"/>
              <a:t>د</a:t>
            </a:r>
            <a:r>
              <a:rPr lang="ar-KW"/>
              <a:t>ْ</a:t>
            </a:r>
            <a:r>
              <a:rPr lang="ar-SA"/>
              <a:t>ني يا روح</a:t>
            </a:r>
            <a:r>
              <a:rPr lang="ar-KW"/>
              <a:t>َ</a:t>
            </a:r>
            <a:r>
              <a:rPr lang="ar-SA"/>
              <a:t> الله</a:t>
            </a:r>
            <a:r>
              <a:rPr lang="ar-KW"/>
              <a:t> ..</a:t>
            </a:r>
            <a:r>
              <a:rPr lang="ar-SA"/>
              <a:t> واجع</a:t>
            </a:r>
            <a:r>
              <a:rPr lang="ar-KW"/>
              <a:t>َـ</a:t>
            </a:r>
            <a:r>
              <a:rPr lang="ar-SA"/>
              <a:t>ل</a:t>
            </a:r>
            <a:r>
              <a:rPr lang="ar-KW"/>
              <a:t>ـ</a:t>
            </a:r>
            <a:r>
              <a:rPr lang="ar-SA"/>
              <a:t>ني أح</a:t>
            </a:r>
            <a:r>
              <a:rPr lang="ar-KW"/>
              <a:t>ْ</a:t>
            </a:r>
            <a:r>
              <a:rPr lang="ar-SA"/>
              <a:t>يا ب</a:t>
            </a:r>
            <a:r>
              <a:rPr lang="ar-KW"/>
              <a:t>ِ</a:t>
            </a:r>
            <a:r>
              <a:rPr lang="ar-SA"/>
              <a:t>ك</a:t>
            </a:r>
            <a:r>
              <a:rPr lang="ar-KW"/>
              <a:t>َ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sz="4000" dirty="0"/>
              <a:t>Oh Come Spirit of God, overwhelm me by Your Presence </a:t>
            </a:r>
            <a:br>
              <a:rPr lang="en-US" sz="4000" dirty="0"/>
            </a:br>
            <a:r>
              <a:rPr lang="en-US" sz="4000" dirty="0"/>
              <a:t>Renew me, Oh Holy Spirit! </a:t>
            </a:r>
          </a:p>
          <a:p>
            <a:r>
              <a:rPr lang="en-US" sz="4000" dirty="0"/>
              <a:t>And make me live through You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/>
              <a:t>Halumma Yā Rūḥa Llāh .. ‛Ughmurnī biḤuḍūrika</a:t>
            </a:r>
          </a:p>
          <a:p>
            <a:r>
              <a:rPr lang="en-US"/>
              <a:t>Jaddednī Yā Rūḥa Llāh .. waJʻalnī ‛Aḥyā Bika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8101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SA" dirty="0"/>
              <a:t>تعال</a:t>
            </a:r>
            <a:r>
              <a:rPr lang="ar-KW" dirty="0"/>
              <a:t>َ</a:t>
            </a:r>
            <a:r>
              <a:rPr lang="ar-SA" dirty="0"/>
              <a:t> في ع</a:t>
            </a:r>
            <a:r>
              <a:rPr lang="ar-KW" dirty="0"/>
              <a:t>ُ</a:t>
            </a:r>
            <a:r>
              <a:rPr lang="ar-SA" dirty="0"/>
              <a:t>مق</a:t>
            </a:r>
            <a:r>
              <a:rPr lang="ar-KW" dirty="0"/>
              <a:t>ِ</a:t>
            </a:r>
            <a:r>
              <a:rPr lang="ar-SA" dirty="0"/>
              <a:t> يأسي</a:t>
            </a:r>
            <a:r>
              <a:rPr lang="ar-KW" dirty="0"/>
              <a:t> ..</a:t>
            </a:r>
            <a:r>
              <a:rPr lang="ar-SA" dirty="0"/>
              <a:t> أيها الر</a:t>
            </a:r>
            <a:r>
              <a:rPr lang="ar-KW" dirty="0"/>
              <a:t>ُّ</a:t>
            </a:r>
            <a:r>
              <a:rPr lang="ar-SA" dirty="0"/>
              <a:t>وح</a:t>
            </a:r>
            <a:r>
              <a:rPr lang="ar-KW" dirty="0"/>
              <a:t>ُ</a:t>
            </a:r>
            <a:r>
              <a:rPr lang="ar-SA" dirty="0"/>
              <a:t> الم</a:t>
            </a:r>
            <a:r>
              <a:rPr lang="ar-KW" dirty="0"/>
              <a:t>ُ</a:t>
            </a:r>
            <a:r>
              <a:rPr lang="ar-SA" dirty="0"/>
              <a:t>ع</a:t>
            </a:r>
            <a:r>
              <a:rPr lang="ar-KW" dirty="0"/>
              <a:t>َـ</a:t>
            </a:r>
            <a:r>
              <a:rPr lang="ar-SA" dirty="0"/>
              <a:t>ز</a:t>
            </a:r>
            <a:r>
              <a:rPr lang="ar-KW" dirty="0"/>
              <a:t>ّ</a:t>
            </a:r>
            <a:r>
              <a:rPr lang="ar-SA" dirty="0"/>
              <a:t>ي</a:t>
            </a:r>
            <a:br>
              <a:rPr lang="ar-SA" dirty="0"/>
            </a:br>
            <a:r>
              <a:rPr lang="ar-SA" dirty="0"/>
              <a:t> حر</a:t>
            </a:r>
            <a:r>
              <a:rPr lang="ar-KW" dirty="0"/>
              <a:t>ِّ</a:t>
            </a:r>
            <a:r>
              <a:rPr lang="ar-SA" dirty="0"/>
              <a:t>ر</a:t>
            </a:r>
            <a:r>
              <a:rPr lang="ar-KW" dirty="0"/>
              <a:t>ْ</a:t>
            </a:r>
            <a:r>
              <a:rPr lang="ar-SA" dirty="0"/>
              <a:t>ني</a:t>
            </a:r>
            <a:r>
              <a:rPr lang="ar-KW" dirty="0"/>
              <a:t>،</a:t>
            </a:r>
            <a:r>
              <a:rPr lang="ar-SA" dirty="0"/>
              <a:t> جد</a:t>
            </a:r>
            <a:r>
              <a:rPr lang="ar-KW" dirty="0"/>
              <a:t>ِّ</a:t>
            </a:r>
            <a:r>
              <a:rPr lang="ar-SA" dirty="0"/>
              <a:t>د</a:t>
            </a:r>
            <a:r>
              <a:rPr lang="ar-KW" dirty="0"/>
              <a:t>ْ</a:t>
            </a:r>
            <a:r>
              <a:rPr lang="ar-SA" dirty="0"/>
              <a:t>ني وام</a:t>
            </a:r>
            <a:r>
              <a:rPr lang="ar-KW" dirty="0"/>
              <a:t>ْ</a:t>
            </a:r>
            <a:r>
              <a:rPr lang="ar-SA" dirty="0"/>
              <a:t>لأني</a:t>
            </a:r>
            <a:r>
              <a:rPr lang="ar-KW" dirty="0"/>
              <a:t> ..</a:t>
            </a:r>
            <a:r>
              <a:rPr lang="ar-SA" dirty="0"/>
              <a:t> فأت</a:t>
            </a:r>
            <a:r>
              <a:rPr lang="ar-KW" dirty="0"/>
              <a:t>َ</a:t>
            </a:r>
            <a:r>
              <a:rPr lang="ar-SA" dirty="0"/>
              <a:t>هل</a:t>
            </a:r>
            <a:r>
              <a:rPr lang="ar-KW" dirty="0"/>
              <a:t>َّـ</a:t>
            </a:r>
            <a:r>
              <a:rPr lang="ar-SA" dirty="0"/>
              <a:t>ل بذكر</a:t>
            </a:r>
            <a:r>
              <a:rPr lang="ar-KW" dirty="0"/>
              <a:t>ِ</a:t>
            </a:r>
            <a:r>
              <a:rPr lang="ar-SA" dirty="0"/>
              <a:t> الر</a:t>
            </a:r>
            <a:r>
              <a:rPr lang="ar-KW" dirty="0"/>
              <a:t>َّ</a:t>
            </a:r>
            <a:r>
              <a:rPr lang="ar-SA" dirty="0"/>
              <a:t>ب</a:t>
            </a:r>
            <a:r>
              <a:rPr lang="ar-KW" dirty="0"/>
              <a:t>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sz="4000" dirty="0"/>
              <a:t>Come into my despair, Oh Spirit of Reconciliation </a:t>
            </a:r>
            <a:br>
              <a:rPr lang="en-US" sz="4000" dirty="0"/>
            </a:br>
            <a:r>
              <a:rPr lang="en-US" sz="4000" dirty="0"/>
              <a:t>Redeem, renew and fill my being, </a:t>
            </a:r>
            <a:br>
              <a:rPr lang="en-US" sz="4000" dirty="0"/>
            </a:br>
            <a:r>
              <a:rPr lang="en-US" sz="4000" dirty="0"/>
              <a:t>so I can lift The Lord in Worship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Taʻāla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ʻUmqi</a:t>
            </a:r>
            <a:r>
              <a:rPr lang="en-US" dirty="0"/>
              <a:t> </a:t>
            </a:r>
            <a:r>
              <a:rPr lang="en-US" dirty="0" err="1"/>
              <a:t>Ya‛sī</a:t>
            </a:r>
            <a:r>
              <a:rPr lang="en-US" dirty="0"/>
              <a:t> .. ‛</a:t>
            </a:r>
            <a:r>
              <a:rPr lang="en-US" dirty="0" err="1"/>
              <a:t>Ayyuhā</a:t>
            </a:r>
            <a:r>
              <a:rPr lang="en-US" dirty="0"/>
              <a:t> </a:t>
            </a:r>
            <a:r>
              <a:rPr lang="en-US" dirty="0" err="1"/>
              <a:t>Rrūḥul</a:t>
            </a:r>
            <a:r>
              <a:rPr lang="en-US" dirty="0"/>
              <a:t> </a:t>
            </a:r>
            <a:r>
              <a:rPr lang="en-US" dirty="0" err="1"/>
              <a:t>Muʻazzī</a:t>
            </a:r>
            <a:endParaRPr lang="en-US" dirty="0"/>
          </a:p>
          <a:p>
            <a:r>
              <a:rPr lang="en-US" dirty="0" err="1"/>
              <a:t>Ḥarrernī</a:t>
            </a:r>
            <a:r>
              <a:rPr lang="en-US" dirty="0"/>
              <a:t>, </a:t>
            </a:r>
            <a:r>
              <a:rPr lang="en-US" dirty="0" err="1"/>
              <a:t>Jaddednī</a:t>
            </a:r>
            <a:r>
              <a:rPr lang="en-US" dirty="0"/>
              <a:t> </a:t>
            </a:r>
            <a:r>
              <a:rPr lang="en-US" dirty="0" err="1"/>
              <a:t>waMla‛nī</a:t>
            </a:r>
            <a:r>
              <a:rPr lang="en-US" dirty="0"/>
              <a:t> .. </a:t>
            </a:r>
            <a:br>
              <a:rPr lang="en-US" dirty="0"/>
            </a:br>
            <a:r>
              <a:rPr lang="en-US" dirty="0" err="1"/>
              <a:t>fa‛Atahallal</a:t>
            </a:r>
            <a:r>
              <a:rPr lang="en-US" dirty="0"/>
              <a:t> </a:t>
            </a:r>
            <a:r>
              <a:rPr lang="en-US" dirty="0" err="1"/>
              <a:t>biDhekri</a:t>
            </a:r>
            <a:r>
              <a:rPr lang="en-US" dirty="0"/>
              <a:t> </a:t>
            </a:r>
            <a:r>
              <a:rPr lang="en-US" dirty="0" err="1"/>
              <a:t>Rrab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1462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SA"/>
              <a:t>ه</a:t>
            </a:r>
            <a:r>
              <a:rPr lang="ar-KW"/>
              <a:t>َـ</a:t>
            </a:r>
            <a:r>
              <a:rPr lang="ar-SA"/>
              <a:t>ل</a:t>
            </a:r>
            <a:r>
              <a:rPr lang="ar-KW"/>
              <a:t>ُـ</a:t>
            </a:r>
            <a:r>
              <a:rPr lang="ar-SA"/>
              <a:t>م</a:t>
            </a:r>
            <a:r>
              <a:rPr lang="ar-KW"/>
              <a:t>َّ</a:t>
            </a:r>
            <a:r>
              <a:rPr lang="ar-SA"/>
              <a:t> يا روح</a:t>
            </a:r>
            <a:r>
              <a:rPr lang="ar-KW"/>
              <a:t>َ</a:t>
            </a:r>
            <a:r>
              <a:rPr lang="ar-SA"/>
              <a:t> الله</a:t>
            </a:r>
            <a:r>
              <a:rPr lang="ar-KW"/>
              <a:t> ..</a:t>
            </a:r>
            <a:r>
              <a:rPr lang="ar-SA"/>
              <a:t> أغم</a:t>
            </a:r>
            <a:r>
              <a:rPr lang="ar-KW"/>
              <a:t>ُ</a:t>
            </a:r>
            <a:r>
              <a:rPr lang="ar-SA"/>
              <a:t>رني بح</a:t>
            </a:r>
            <a:r>
              <a:rPr lang="ar-KW"/>
              <a:t>ُ</a:t>
            </a:r>
            <a:r>
              <a:rPr lang="ar-SA"/>
              <a:t>ضور</a:t>
            </a:r>
            <a:r>
              <a:rPr lang="ar-KW"/>
              <a:t>ِ</a:t>
            </a:r>
            <a:r>
              <a:rPr lang="ar-SA"/>
              <a:t>ك</a:t>
            </a:r>
            <a:r>
              <a:rPr lang="ar-KW"/>
              <a:t>َ</a:t>
            </a:r>
            <a:br>
              <a:rPr lang="ar-SA"/>
            </a:br>
            <a:r>
              <a:rPr lang="ar-SA"/>
              <a:t>جد</a:t>
            </a:r>
            <a:r>
              <a:rPr lang="ar-KW"/>
              <a:t>ِّ</a:t>
            </a:r>
            <a:r>
              <a:rPr lang="ar-SA"/>
              <a:t>د</a:t>
            </a:r>
            <a:r>
              <a:rPr lang="ar-KW"/>
              <a:t>ْ</a:t>
            </a:r>
            <a:r>
              <a:rPr lang="ar-SA"/>
              <a:t>ني يا روح</a:t>
            </a:r>
            <a:r>
              <a:rPr lang="ar-KW"/>
              <a:t>َ</a:t>
            </a:r>
            <a:r>
              <a:rPr lang="ar-SA"/>
              <a:t> الله</a:t>
            </a:r>
            <a:r>
              <a:rPr lang="ar-KW"/>
              <a:t> ..</a:t>
            </a:r>
            <a:r>
              <a:rPr lang="ar-SA"/>
              <a:t> واجع</a:t>
            </a:r>
            <a:r>
              <a:rPr lang="ar-KW"/>
              <a:t>َـ</a:t>
            </a:r>
            <a:r>
              <a:rPr lang="ar-SA"/>
              <a:t>ل</a:t>
            </a:r>
            <a:r>
              <a:rPr lang="ar-KW"/>
              <a:t>ـ</a:t>
            </a:r>
            <a:r>
              <a:rPr lang="ar-SA"/>
              <a:t>ني أح</a:t>
            </a:r>
            <a:r>
              <a:rPr lang="ar-KW"/>
              <a:t>ْ</a:t>
            </a:r>
            <a:r>
              <a:rPr lang="ar-SA"/>
              <a:t>يا ب</a:t>
            </a:r>
            <a:r>
              <a:rPr lang="ar-KW"/>
              <a:t>ِ</a:t>
            </a:r>
            <a:r>
              <a:rPr lang="ar-SA"/>
              <a:t>ك</a:t>
            </a:r>
            <a:r>
              <a:rPr lang="ar-KW"/>
              <a:t>َ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sz="4000" dirty="0"/>
              <a:t>Oh Come Spirit of God, overwhelm me by Your Presence </a:t>
            </a:r>
            <a:br>
              <a:rPr lang="en-US" sz="4000" dirty="0"/>
            </a:br>
            <a:r>
              <a:rPr lang="en-US" sz="4000" dirty="0"/>
              <a:t>Renew me, Oh Holy Spirit! </a:t>
            </a:r>
          </a:p>
          <a:p>
            <a:r>
              <a:rPr lang="en-US" sz="4000" dirty="0"/>
              <a:t>And make me live through You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/>
              <a:t>Halumma Yā Rūḥa Llāh .. ‛Ughmurnī biḤuḍūrika</a:t>
            </a:r>
          </a:p>
          <a:p>
            <a:r>
              <a:rPr lang="en-US"/>
              <a:t>Jaddednī Yā Rūḥa Llāh .. waJʻalnī ‛Aḥyā Bika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3240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SA" dirty="0"/>
              <a:t>أست</a:t>
            </a:r>
            <a:r>
              <a:rPr lang="ar-KW" dirty="0"/>
              <a:t>ـ</a:t>
            </a:r>
            <a:r>
              <a:rPr lang="ar-SA" dirty="0"/>
              <a:t>س</a:t>
            </a:r>
            <a:r>
              <a:rPr lang="ar-KW" dirty="0"/>
              <a:t>ـ</a:t>
            </a:r>
            <a:r>
              <a:rPr lang="ar-SA" dirty="0"/>
              <a:t>ل</a:t>
            </a:r>
            <a:r>
              <a:rPr lang="ar-KW" dirty="0"/>
              <a:t>ِـ</a:t>
            </a:r>
            <a:r>
              <a:rPr lang="ar-SA" dirty="0"/>
              <a:t>م</a:t>
            </a:r>
            <a:r>
              <a:rPr lang="ar-KW" dirty="0"/>
              <a:t>ُ</a:t>
            </a:r>
            <a:r>
              <a:rPr lang="ar-SA" dirty="0"/>
              <a:t> بين</a:t>
            </a:r>
            <a:r>
              <a:rPr lang="ar-KW" dirty="0"/>
              <a:t>َ</a:t>
            </a:r>
            <a:r>
              <a:rPr lang="ar-SA" dirty="0"/>
              <a:t> يد</a:t>
            </a:r>
            <a:r>
              <a:rPr lang="ar-KW" dirty="0"/>
              <a:t>َ</a:t>
            </a:r>
            <a:r>
              <a:rPr lang="ar-SA" dirty="0"/>
              <a:t>ي</a:t>
            </a:r>
            <a:r>
              <a:rPr lang="ar-KW" dirty="0"/>
              <a:t>ـ</a:t>
            </a:r>
            <a:r>
              <a:rPr lang="ar-SA" dirty="0"/>
              <a:t>ك</a:t>
            </a:r>
            <a:r>
              <a:rPr lang="ar-KW" dirty="0"/>
              <a:t>ْ ..</a:t>
            </a:r>
            <a:r>
              <a:rPr lang="ar-SA" dirty="0"/>
              <a:t> يا روح</a:t>
            </a:r>
            <a:r>
              <a:rPr lang="ar-KW" dirty="0"/>
              <a:t>َ</a:t>
            </a:r>
            <a:r>
              <a:rPr lang="ar-SA" dirty="0"/>
              <a:t> الله</a:t>
            </a:r>
            <a:r>
              <a:rPr lang="ar-KW" dirty="0"/>
              <a:t>ِ</a:t>
            </a:r>
            <a:r>
              <a:rPr lang="ar-SA" dirty="0"/>
              <a:t> الحي</a:t>
            </a:r>
            <a:r>
              <a:rPr lang="ar-KW" dirty="0"/>
              <a:t>ّ</a:t>
            </a:r>
            <a:br>
              <a:rPr lang="ar-SA" dirty="0"/>
            </a:br>
            <a:r>
              <a:rPr lang="ar-SA" dirty="0"/>
              <a:t>ه</a:t>
            </a:r>
            <a:r>
              <a:rPr lang="ar-KW" dirty="0"/>
              <a:t>َـ</a:t>
            </a:r>
            <a:r>
              <a:rPr lang="ar-SA" dirty="0"/>
              <a:t>ل</a:t>
            </a:r>
            <a:r>
              <a:rPr lang="ar-KW" dirty="0"/>
              <a:t>ُـ</a:t>
            </a:r>
            <a:r>
              <a:rPr lang="ar-SA" dirty="0"/>
              <a:t>م</a:t>
            </a:r>
            <a:r>
              <a:rPr lang="ar-KW" dirty="0"/>
              <a:t>َّ</a:t>
            </a:r>
            <a:r>
              <a:rPr lang="ar-SA" dirty="0"/>
              <a:t> وانفح</a:t>
            </a:r>
            <a:r>
              <a:rPr lang="ar-KW" dirty="0"/>
              <a:t>ْ</a:t>
            </a:r>
            <a:r>
              <a:rPr lang="ar-SA" dirty="0"/>
              <a:t> في روحي</a:t>
            </a:r>
            <a:r>
              <a:rPr lang="ar-KW" dirty="0"/>
              <a:t> ..</a:t>
            </a:r>
            <a:r>
              <a:rPr lang="ar-SA" dirty="0"/>
              <a:t> فأ</a:t>
            </a:r>
            <a:r>
              <a:rPr lang="ar-KW" dirty="0"/>
              <a:t>ُ</a:t>
            </a:r>
            <a:r>
              <a:rPr lang="ar-SA" dirty="0"/>
              <a:t>ع</a:t>
            </a:r>
            <a:r>
              <a:rPr lang="ar-KW" dirty="0"/>
              <a:t>ـ</a:t>
            </a:r>
            <a:r>
              <a:rPr lang="ar-SA" dirty="0"/>
              <a:t>ل</a:t>
            </a:r>
            <a:r>
              <a:rPr lang="ar-KW" dirty="0"/>
              <a:t>ِـ</a:t>
            </a:r>
            <a:r>
              <a:rPr lang="ar-SA" dirty="0"/>
              <a:t>ن</a:t>
            </a:r>
            <a:r>
              <a:rPr lang="ar-KW" dirty="0"/>
              <a:t>ْ</a:t>
            </a:r>
            <a:r>
              <a:rPr lang="ar-SA" dirty="0"/>
              <a:t> أن</a:t>
            </a:r>
            <a:r>
              <a:rPr lang="ar-KW" dirty="0"/>
              <a:t>َّ</a:t>
            </a:r>
            <a:r>
              <a:rPr lang="ar-SA" dirty="0"/>
              <a:t> ي</a:t>
            </a:r>
            <a:r>
              <a:rPr lang="ar-KW" dirty="0"/>
              <a:t>َـ</a:t>
            </a:r>
            <a:r>
              <a:rPr lang="ar-SA" dirty="0"/>
              <a:t>سوع</a:t>
            </a:r>
            <a:r>
              <a:rPr lang="ar-KW" dirty="0"/>
              <a:t>َ</a:t>
            </a:r>
            <a:r>
              <a:rPr lang="ar-SA" dirty="0"/>
              <a:t> حي</a:t>
            </a:r>
            <a:r>
              <a:rPr lang="ar-KW" dirty="0"/>
              <a:t>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sz="4300" dirty="0"/>
              <a:t>I surrender into Your Hands, Oh Living Spirit of God! </a:t>
            </a:r>
            <a:br>
              <a:rPr lang="en-US" sz="4300" dirty="0"/>
            </a:br>
            <a:r>
              <a:rPr lang="en-US" sz="4300" dirty="0"/>
              <a:t>Come and breathe into my soul, </a:t>
            </a:r>
          </a:p>
          <a:p>
            <a:r>
              <a:rPr lang="en-US" sz="4300" dirty="0"/>
              <a:t>so I can proclaim Jesus alive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sz="4300" dirty="0"/>
              <a:t>‛</a:t>
            </a:r>
            <a:r>
              <a:rPr lang="en-US" sz="4300" dirty="0" err="1"/>
              <a:t>Astaslimu</a:t>
            </a:r>
            <a:r>
              <a:rPr lang="en-US" sz="4300" dirty="0"/>
              <a:t> Bayna </a:t>
            </a:r>
            <a:r>
              <a:rPr lang="en-US" sz="4300" dirty="0" err="1"/>
              <a:t>Yadayk</a:t>
            </a:r>
            <a:r>
              <a:rPr lang="en-US" sz="4300" dirty="0"/>
              <a:t> .. </a:t>
            </a:r>
            <a:r>
              <a:rPr lang="en-US" sz="4300" dirty="0" err="1"/>
              <a:t>Yā</a:t>
            </a:r>
            <a:r>
              <a:rPr lang="en-US" sz="4300" dirty="0"/>
              <a:t> </a:t>
            </a:r>
            <a:r>
              <a:rPr lang="en-US" sz="4300" dirty="0" err="1"/>
              <a:t>Rūḥa</a:t>
            </a:r>
            <a:r>
              <a:rPr lang="en-US" sz="4300" dirty="0"/>
              <a:t> </a:t>
            </a:r>
            <a:r>
              <a:rPr lang="en-US" sz="4300" dirty="0" err="1"/>
              <a:t>Llāhel</a:t>
            </a:r>
            <a:r>
              <a:rPr lang="en-US" sz="4300" dirty="0"/>
              <a:t> </a:t>
            </a:r>
            <a:r>
              <a:rPr lang="en-US" sz="4300" dirty="0" err="1"/>
              <a:t>Ḥay</a:t>
            </a:r>
            <a:endParaRPr lang="en-US" sz="4300" dirty="0"/>
          </a:p>
          <a:p>
            <a:r>
              <a:rPr lang="en-US" sz="4300" dirty="0" err="1"/>
              <a:t>Halumma</a:t>
            </a:r>
            <a:r>
              <a:rPr lang="en-US" sz="4300" dirty="0"/>
              <a:t> </a:t>
            </a:r>
            <a:r>
              <a:rPr lang="en-US" sz="4300" dirty="0" err="1"/>
              <a:t>waNfaḥ</a:t>
            </a:r>
            <a:r>
              <a:rPr lang="en-US" sz="4300" dirty="0"/>
              <a:t> </a:t>
            </a:r>
            <a:r>
              <a:rPr lang="en-US" sz="4300" dirty="0" err="1"/>
              <a:t>Fī</a:t>
            </a:r>
            <a:r>
              <a:rPr lang="en-US" sz="4300" dirty="0"/>
              <a:t> </a:t>
            </a:r>
            <a:r>
              <a:rPr lang="en-US" sz="4300" dirty="0" err="1"/>
              <a:t>Rūḥī</a:t>
            </a:r>
            <a:r>
              <a:rPr lang="en-US" sz="4300" dirty="0"/>
              <a:t> .. </a:t>
            </a:r>
          </a:p>
          <a:p>
            <a:r>
              <a:rPr lang="en-US" sz="4300" dirty="0" err="1"/>
              <a:t>fa‛Uʻlen</a:t>
            </a:r>
            <a:r>
              <a:rPr lang="en-US" sz="4300" dirty="0"/>
              <a:t> ‛Anna </a:t>
            </a:r>
            <a:r>
              <a:rPr lang="en-US" sz="4300" dirty="0" err="1"/>
              <a:t>Yasūʻa</a:t>
            </a:r>
            <a:r>
              <a:rPr lang="en-US" sz="4300" dirty="0"/>
              <a:t> </a:t>
            </a:r>
            <a:r>
              <a:rPr lang="en-US" sz="4300" dirty="0" err="1"/>
              <a:t>Ḥay</a:t>
            </a:r>
            <a:endParaRPr lang="fi-FI" sz="4300" dirty="0"/>
          </a:p>
        </p:txBody>
      </p:sp>
    </p:spTree>
    <p:extLst>
      <p:ext uri="{BB962C8B-B14F-4D97-AF65-F5344CB8AC3E}">
        <p14:creationId xmlns:p14="http://schemas.microsoft.com/office/powerpoint/2010/main" val="3202678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SA"/>
              <a:t>ه</a:t>
            </a:r>
            <a:r>
              <a:rPr lang="ar-KW"/>
              <a:t>َـ</a:t>
            </a:r>
            <a:r>
              <a:rPr lang="ar-SA"/>
              <a:t>ل</a:t>
            </a:r>
            <a:r>
              <a:rPr lang="ar-KW"/>
              <a:t>ُـ</a:t>
            </a:r>
            <a:r>
              <a:rPr lang="ar-SA"/>
              <a:t>م</a:t>
            </a:r>
            <a:r>
              <a:rPr lang="ar-KW"/>
              <a:t>َّ</a:t>
            </a:r>
            <a:r>
              <a:rPr lang="ar-SA"/>
              <a:t> يا روح</a:t>
            </a:r>
            <a:r>
              <a:rPr lang="ar-KW"/>
              <a:t>َ</a:t>
            </a:r>
            <a:r>
              <a:rPr lang="ar-SA"/>
              <a:t> الله</a:t>
            </a:r>
            <a:r>
              <a:rPr lang="ar-KW"/>
              <a:t> ..</a:t>
            </a:r>
            <a:r>
              <a:rPr lang="ar-SA"/>
              <a:t> أغم</a:t>
            </a:r>
            <a:r>
              <a:rPr lang="ar-KW"/>
              <a:t>ُ</a:t>
            </a:r>
            <a:r>
              <a:rPr lang="ar-SA"/>
              <a:t>رني بح</a:t>
            </a:r>
            <a:r>
              <a:rPr lang="ar-KW"/>
              <a:t>ُ</a:t>
            </a:r>
            <a:r>
              <a:rPr lang="ar-SA"/>
              <a:t>ضور</a:t>
            </a:r>
            <a:r>
              <a:rPr lang="ar-KW"/>
              <a:t>ِ</a:t>
            </a:r>
            <a:r>
              <a:rPr lang="ar-SA"/>
              <a:t>ك</a:t>
            </a:r>
            <a:r>
              <a:rPr lang="ar-KW"/>
              <a:t>َ</a:t>
            </a:r>
            <a:br>
              <a:rPr lang="ar-SA"/>
            </a:br>
            <a:r>
              <a:rPr lang="ar-SA"/>
              <a:t>جد</a:t>
            </a:r>
            <a:r>
              <a:rPr lang="ar-KW"/>
              <a:t>ِّ</a:t>
            </a:r>
            <a:r>
              <a:rPr lang="ar-SA"/>
              <a:t>د</a:t>
            </a:r>
            <a:r>
              <a:rPr lang="ar-KW"/>
              <a:t>ْ</a:t>
            </a:r>
            <a:r>
              <a:rPr lang="ar-SA"/>
              <a:t>ني يا روح</a:t>
            </a:r>
            <a:r>
              <a:rPr lang="ar-KW"/>
              <a:t>َ</a:t>
            </a:r>
            <a:r>
              <a:rPr lang="ar-SA"/>
              <a:t> الله</a:t>
            </a:r>
            <a:r>
              <a:rPr lang="ar-KW"/>
              <a:t> ..</a:t>
            </a:r>
            <a:r>
              <a:rPr lang="ar-SA"/>
              <a:t> واجع</a:t>
            </a:r>
            <a:r>
              <a:rPr lang="ar-KW"/>
              <a:t>َـ</a:t>
            </a:r>
            <a:r>
              <a:rPr lang="ar-SA"/>
              <a:t>ل</a:t>
            </a:r>
            <a:r>
              <a:rPr lang="ar-KW"/>
              <a:t>ـ</a:t>
            </a:r>
            <a:r>
              <a:rPr lang="ar-SA"/>
              <a:t>ني أح</a:t>
            </a:r>
            <a:r>
              <a:rPr lang="ar-KW"/>
              <a:t>ْ</a:t>
            </a:r>
            <a:r>
              <a:rPr lang="ar-SA"/>
              <a:t>يا ب</a:t>
            </a:r>
            <a:r>
              <a:rPr lang="ar-KW"/>
              <a:t>ِ</a:t>
            </a:r>
            <a:r>
              <a:rPr lang="ar-SA"/>
              <a:t>ك</a:t>
            </a:r>
            <a:r>
              <a:rPr lang="ar-KW"/>
              <a:t>َ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sz="4000" dirty="0"/>
              <a:t>Oh Come Spirit of God, overwhelm me by Your Presence </a:t>
            </a:r>
            <a:br>
              <a:rPr lang="en-US" sz="4000" dirty="0"/>
            </a:br>
            <a:r>
              <a:rPr lang="en-US" sz="4000" dirty="0"/>
              <a:t>Renew me, Oh Holy Spirit! </a:t>
            </a:r>
          </a:p>
          <a:p>
            <a:r>
              <a:rPr lang="en-US" sz="4000" dirty="0"/>
              <a:t>And make me live through You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sz="4300" dirty="0" err="1"/>
              <a:t>Halumma</a:t>
            </a:r>
            <a:r>
              <a:rPr lang="en-US" sz="4300" dirty="0"/>
              <a:t> </a:t>
            </a:r>
            <a:r>
              <a:rPr lang="en-US" sz="4300" dirty="0" err="1"/>
              <a:t>Yā</a:t>
            </a:r>
            <a:r>
              <a:rPr lang="en-US" sz="4300" dirty="0"/>
              <a:t> </a:t>
            </a:r>
            <a:r>
              <a:rPr lang="en-US" sz="4300" dirty="0" err="1"/>
              <a:t>Rūḥa</a:t>
            </a:r>
            <a:r>
              <a:rPr lang="en-US" sz="4300" dirty="0"/>
              <a:t> </a:t>
            </a:r>
            <a:r>
              <a:rPr lang="en-US" sz="4300" dirty="0" err="1"/>
              <a:t>Llāh</a:t>
            </a:r>
            <a:r>
              <a:rPr lang="en-US" sz="4300" dirty="0"/>
              <a:t> .. ‛</a:t>
            </a:r>
            <a:r>
              <a:rPr lang="en-US" sz="4300" dirty="0" err="1"/>
              <a:t>Ughmurnī</a:t>
            </a:r>
            <a:r>
              <a:rPr lang="en-US" sz="4300" dirty="0"/>
              <a:t> </a:t>
            </a:r>
            <a:r>
              <a:rPr lang="en-US" sz="4300" dirty="0" err="1"/>
              <a:t>biḤuḍūrika</a:t>
            </a:r>
            <a:endParaRPr lang="en-US" sz="4300" dirty="0"/>
          </a:p>
          <a:p>
            <a:r>
              <a:rPr lang="en-US" sz="4300" dirty="0" err="1"/>
              <a:t>Jaddednī</a:t>
            </a:r>
            <a:r>
              <a:rPr lang="en-US" sz="4300" dirty="0"/>
              <a:t> </a:t>
            </a:r>
            <a:r>
              <a:rPr lang="en-US" sz="4300" dirty="0" err="1"/>
              <a:t>Yā</a:t>
            </a:r>
            <a:r>
              <a:rPr lang="en-US" sz="4300" dirty="0"/>
              <a:t> </a:t>
            </a:r>
            <a:r>
              <a:rPr lang="en-US" sz="4300" dirty="0" err="1"/>
              <a:t>Rūḥa</a:t>
            </a:r>
            <a:r>
              <a:rPr lang="en-US" sz="4300" dirty="0"/>
              <a:t> </a:t>
            </a:r>
            <a:r>
              <a:rPr lang="en-US" sz="4300" dirty="0" err="1"/>
              <a:t>Llāh</a:t>
            </a:r>
            <a:r>
              <a:rPr lang="en-US" sz="4300" dirty="0"/>
              <a:t> .. </a:t>
            </a:r>
            <a:r>
              <a:rPr lang="en-US" sz="4300" dirty="0" err="1"/>
              <a:t>waJʻalnī</a:t>
            </a:r>
            <a:r>
              <a:rPr lang="en-US" sz="4300" dirty="0"/>
              <a:t> ‛</a:t>
            </a:r>
            <a:r>
              <a:rPr lang="en-US" sz="4300" dirty="0" err="1"/>
              <a:t>Aḥyā</a:t>
            </a:r>
            <a:r>
              <a:rPr lang="en-US" sz="4300" dirty="0"/>
              <a:t> Bika</a:t>
            </a:r>
          </a:p>
        </p:txBody>
      </p:sp>
    </p:spTree>
    <p:extLst>
      <p:ext uri="{BB962C8B-B14F-4D97-AF65-F5344CB8AC3E}">
        <p14:creationId xmlns:p14="http://schemas.microsoft.com/office/powerpoint/2010/main" val="581691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7621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695</TotalTime>
  <Words>686</Words>
  <Application>Microsoft Office PowerPoint</Application>
  <PresentationFormat>Widescreen</PresentationFormat>
  <Paragraphs>47</Paragraphs>
  <Slides>10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Times New Roman</vt:lpstr>
      <vt:lpstr>5_Office Theme</vt:lpstr>
      <vt:lpstr>هَـــلُـــمَّ يــا روحَ الله</vt:lpstr>
      <vt:lpstr>كلمات: جماعة الملاك الحارس</vt:lpstr>
      <vt:lpstr>هَـلُـمَّ يا روحَ الله .. أغمُرني بحُضورِكَ جدِّدْني يا روحَ الله .. واجعَـلـني أحْيا بِكَ</vt:lpstr>
      <vt:lpstr>قلبي صَحراءٌ يابسَة .. جافّـة لا ماءَ فـيها هَبها ماءَ الحياة .. فـيـفـيـضُ فيها ويُحْـيـيها</vt:lpstr>
      <vt:lpstr>هَـلُـمَّ يا روحَ الله .. أغمُرني بحُضورِكَ جدِّدْني يا روحَ الله .. واجعَـلـني أحْيا بِكَ</vt:lpstr>
      <vt:lpstr>تعالَ في عُمقِ يأسي .. أيها الرُّوحُ المُعَـزّي  حرِّرْني، جدِّدْني وامْلأني .. فأتَهلَّـل بذكرِ الرَّبّ</vt:lpstr>
      <vt:lpstr>هَـلُـمَّ يا روحَ الله .. أغمُرني بحُضورِكَ جدِّدْني يا روحَ الله .. واجعَـلـني أحْيا بِكَ</vt:lpstr>
      <vt:lpstr>أستـسـلِـمُ بينَ يدَيـكْ .. يا روحَ اللهِ الحيّ هَـلُـمَّ وانفحْ في روحي .. فأُعـلِـنْ أنَّ يَـسوعَ حيّ</vt:lpstr>
      <vt:lpstr>هَـلُـمَّ يا روحَ الله .. أغمُرني بحُضورِكَ جدِّدْني يا روحَ الله .. واجعَـلـني أحْيا بِكَ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Wā Ḥabībī - وا حبيبي</dc:title>
  <dc:subject>Oh My Beloved</dc:subject>
  <dc:creator>Nizar Fares</dc:creator>
  <cp:lastModifiedBy>Pascale Hage</cp:lastModifiedBy>
  <cp:revision>172</cp:revision>
  <dcterms:created xsi:type="dcterms:W3CDTF">2014-06-01T05:24:09Z</dcterms:created>
  <dcterms:modified xsi:type="dcterms:W3CDTF">2025-08-15T13:06:00Z</dcterms:modified>
  <cp:category/>
</cp:coreProperties>
</file>