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3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7" r:id="rId3"/>
    <p:sldId id="258" r:id="rId4"/>
    <p:sldId id="259" r:id="rId5"/>
    <p:sldId id="274" r:id="rId6"/>
    <p:sldId id="261" r:id="rId7"/>
    <p:sldId id="262" r:id="rId8"/>
    <p:sldId id="275" r:id="rId9"/>
    <p:sldId id="264" r:id="rId10"/>
    <p:sldId id="265" r:id="rId11"/>
    <p:sldId id="276" r:id="rId12"/>
    <p:sldId id="273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 userDrawn="1">
          <p15:clr>
            <a:srgbClr val="A4A3A4"/>
          </p15:clr>
        </p15:guide>
        <p15:guide id="2" pos="383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59">
          <p15:clr>
            <a:srgbClr val="A4A3A4"/>
          </p15:clr>
        </p15:guide>
        <p15:guide id="2" pos="3839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68" autoAdjust="0"/>
    <p:restoredTop sz="94728"/>
  </p:normalViewPr>
  <p:slideViewPr>
    <p:cSldViewPr snapToGrid="0">
      <p:cViewPr varScale="1">
        <p:scale>
          <a:sx n="107" d="100"/>
          <a:sy n="107" d="100"/>
        </p:scale>
        <p:origin x="876" y="102"/>
      </p:cViewPr>
      <p:guideLst>
        <p:guide orient="horz" pos="2159"/>
        <p:guide pos="3839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56" d="100"/>
          <a:sy n="56" d="100"/>
        </p:scale>
        <p:origin x="2256" y="72"/>
      </p:cViewPr>
      <p:guideLst>
        <p:guide orient="horz" pos="2159"/>
        <p:guide pos="383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535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859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267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657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61007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48409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94205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4521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709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41839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تَــــعــــالَ بَـــيـــنَـــنـــا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Come Among Us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Taʻāla</a:t>
            </a:r>
            <a:r>
              <a:rPr lang="en-US" dirty="0"/>
              <a:t> </a:t>
            </a:r>
            <a:r>
              <a:rPr lang="en-US" dirty="0" err="1"/>
              <a:t>Baynanā</a:t>
            </a:r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A9825657-6273-D894-13CE-C379A65AEA8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Lyrics and Music by: Mgr. Mansour </a:t>
            </a:r>
            <a:r>
              <a:rPr lang="en-US" dirty="0" err="1"/>
              <a:t>Labaki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56CAC255-B9BB-8FB2-6DAE-926609234BA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waTalḥīn</a:t>
            </a:r>
            <a:r>
              <a:rPr lang="en-US" dirty="0"/>
              <a:t>: ‛</a:t>
            </a:r>
            <a:r>
              <a:rPr lang="en-US" dirty="0" err="1"/>
              <a:t>alMūnsinyūr</a:t>
            </a:r>
            <a:r>
              <a:rPr lang="en-US" dirty="0"/>
              <a:t> Mansour </a:t>
            </a:r>
            <a:r>
              <a:rPr lang="en-US" dirty="0" err="1"/>
              <a:t>Labaki</a:t>
            </a:r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7DE86647-FCA1-0C58-7ED6-962B8DE13B9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KW" dirty="0"/>
              <a:t>كلمات وتلحين: المونسنيور منصور لبكي</a:t>
            </a: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تَـعــالَ بَــيــنَــنـا .. أَقِـــم عِـــنـــدَنـــا</a:t>
            </a:r>
            <a:br>
              <a:rPr lang="ar-KW" dirty="0"/>
            </a:br>
            <a:r>
              <a:rPr lang="ar-KW" dirty="0"/>
              <a:t>وَخُــذ مِــن قُــلـوبِـنـا .. لَــكَ مَــسْــكِــنــا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Come among us, abide with us, </a:t>
            </a:r>
            <a:br>
              <a:rPr lang="en-US" dirty="0"/>
            </a:br>
            <a:r>
              <a:rPr lang="en-US" dirty="0"/>
              <a:t>and dwell in our hearts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6000" dirty="0" err="1"/>
              <a:t>Taʻāla</a:t>
            </a:r>
            <a:r>
              <a:rPr lang="en-US" sz="6000" dirty="0"/>
              <a:t> </a:t>
            </a:r>
            <a:r>
              <a:rPr lang="en-US" sz="6000" dirty="0" err="1"/>
              <a:t>Baynanā</a:t>
            </a:r>
            <a:r>
              <a:rPr lang="en-US" sz="6000" dirty="0"/>
              <a:t> .. ‛</a:t>
            </a:r>
            <a:r>
              <a:rPr lang="en-US" sz="6000" dirty="0" err="1"/>
              <a:t>Aqem</a:t>
            </a:r>
            <a:r>
              <a:rPr lang="en-US" sz="6000" dirty="0"/>
              <a:t> </a:t>
            </a:r>
            <a:r>
              <a:rPr lang="en-US" sz="6000" dirty="0" err="1"/>
              <a:t>ʻEndanā</a:t>
            </a:r>
            <a:br>
              <a:rPr lang="en-US" sz="6000" dirty="0"/>
            </a:br>
            <a:r>
              <a:rPr lang="en-US" sz="6000" dirty="0" err="1"/>
              <a:t>waKhudh</a:t>
            </a:r>
            <a:r>
              <a:rPr lang="en-US" sz="6000" dirty="0"/>
              <a:t> Min </a:t>
            </a:r>
            <a:r>
              <a:rPr lang="en-US" sz="6000" dirty="0" err="1"/>
              <a:t>Qulūbinā</a:t>
            </a:r>
            <a:r>
              <a:rPr lang="en-US" sz="6000" dirty="0"/>
              <a:t> </a:t>
            </a:r>
            <a:r>
              <a:rPr lang="en-US" sz="6000" dirty="0" err="1"/>
              <a:t>Laka</a:t>
            </a:r>
            <a:r>
              <a:rPr lang="en-US" sz="6000" dirty="0"/>
              <a:t> </a:t>
            </a:r>
            <a:r>
              <a:rPr lang="en-US" sz="6000" dirty="0" err="1"/>
              <a:t>Maskinā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4004901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هَــبْ لَــنــا عُــيــونًــا تَــرْنــو إِلَــيْــك</a:t>
            </a:r>
            <a:br>
              <a:rPr lang="ar-KW" dirty="0"/>
            </a:br>
            <a:r>
              <a:rPr lang="ar-KW" dirty="0"/>
              <a:t>وَاجْــعَــل حَــيــاتَــنــا مُــلْــكًــا لَــدَيْــك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/>
              <a:t>Bless us with eyes to see You</a:t>
            </a:r>
            <a:br>
              <a:rPr lang="en-US" altLang="ko-KR" dirty="0"/>
            </a:br>
            <a:r>
              <a:rPr lang="en-US" altLang="ko-KR" dirty="0"/>
              <a:t>Let us devote our lives to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Hab</a:t>
            </a:r>
            <a:r>
              <a:rPr lang="en-US" dirty="0"/>
              <a:t> </a:t>
            </a:r>
            <a:r>
              <a:rPr lang="en-US" dirty="0" err="1"/>
              <a:t>Lanā</a:t>
            </a:r>
            <a:r>
              <a:rPr lang="en-US" dirty="0"/>
              <a:t> </a:t>
            </a:r>
            <a:r>
              <a:rPr lang="en-US" dirty="0" err="1"/>
              <a:t>ʻUyūnan</a:t>
            </a:r>
            <a:r>
              <a:rPr lang="en-US" dirty="0"/>
              <a:t> </a:t>
            </a:r>
            <a:r>
              <a:rPr lang="en-US" dirty="0" err="1"/>
              <a:t>Tarnū</a:t>
            </a:r>
            <a:r>
              <a:rPr lang="en-US" dirty="0"/>
              <a:t> ‛</a:t>
            </a:r>
            <a:r>
              <a:rPr lang="en-US" dirty="0" err="1"/>
              <a:t>Elayk</a:t>
            </a:r>
            <a:br>
              <a:rPr lang="en-US" dirty="0"/>
            </a:br>
            <a:r>
              <a:rPr lang="en-US" dirty="0" err="1"/>
              <a:t>waEjʻal</a:t>
            </a:r>
            <a:r>
              <a:rPr lang="en-US" dirty="0"/>
              <a:t> </a:t>
            </a:r>
            <a:r>
              <a:rPr lang="en-US" dirty="0" err="1"/>
              <a:t>Ḥayātanā</a:t>
            </a:r>
            <a:r>
              <a:rPr lang="en-US" dirty="0"/>
              <a:t> </a:t>
            </a:r>
            <a:r>
              <a:rPr lang="en-US" dirty="0" err="1"/>
              <a:t>Mulkan</a:t>
            </a:r>
            <a:r>
              <a:rPr lang="en-US" dirty="0"/>
              <a:t> </a:t>
            </a:r>
            <a:r>
              <a:rPr lang="en-US" dirty="0" err="1"/>
              <a:t>Ladayk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5985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فَــنَــعْـــرِفَ طَــعْــمَ الـهَــنــاء</a:t>
            </a:r>
            <a:br>
              <a:rPr lang="ar-KW" dirty="0"/>
            </a:br>
            <a:r>
              <a:rPr lang="ar-KW" dirty="0"/>
              <a:t>أَلا اسْــتَــجِــب مِــنَّــا الــدُّعــاء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So, we know the meaning of peace, </a:t>
            </a:r>
            <a:br>
              <a:rPr lang="en-US" altLang="ko-KR" dirty="0"/>
            </a:br>
            <a:r>
              <a:rPr lang="en-US" altLang="ko-KR" dirty="0"/>
              <a:t>oh Lord, answer our prayers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faNaʻrifa</a:t>
            </a:r>
            <a:r>
              <a:rPr lang="en-US" dirty="0"/>
              <a:t> </a:t>
            </a:r>
            <a:r>
              <a:rPr lang="en-US" dirty="0" err="1"/>
              <a:t>Ṭaʻmal</a:t>
            </a:r>
            <a:r>
              <a:rPr lang="en-US" dirty="0"/>
              <a:t> </a:t>
            </a:r>
            <a:r>
              <a:rPr lang="en-US" dirty="0" err="1"/>
              <a:t>Hanā</a:t>
            </a:r>
            <a:r>
              <a:rPr lang="en-US" dirty="0"/>
              <a:t>‛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Alā</a:t>
            </a:r>
            <a:r>
              <a:rPr lang="en-US" dirty="0"/>
              <a:t> </a:t>
            </a:r>
            <a:r>
              <a:rPr lang="en-US" dirty="0" err="1"/>
              <a:t>Estajib</a:t>
            </a:r>
            <a:r>
              <a:rPr lang="en-US" dirty="0"/>
              <a:t> </a:t>
            </a:r>
            <a:r>
              <a:rPr lang="en-US" dirty="0" err="1"/>
              <a:t>Minnā</a:t>
            </a:r>
            <a:r>
              <a:rPr lang="en-US" dirty="0"/>
              <a:t> </a:t>
            </a:r>
            <a:r>
              <a:rPr lang="en-US" dirty="0" err="1"/>
              <a:t>Dduʻā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3118107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تَـعــالَ بَــيــنَــنـا .. أَقِـــم عِـــنـــدَنـــا</a:t>
            </a:r>
            <a:br>
              <a:rPr lang="ar-KW" dirty="0"/>
            </a:br>
            <a:r>
              <a:rPr lang="ar-KW" dirty="0"/>
              <a:t>وَخُــذ مِــن قُــلـوبِـنـا .. لَــكَ مَــسْــكِــنــا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Come among us, abide with us, </a:t>
            </a:r>
            <a:br>
              <a:rPr lang="en-US" dirty="0"/>
            </a:br>
            <a:r>
              <a:rPr lang="en-US" dirty="0"/>
              <a:t>and dwell in our hearts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6000" dirty="0" err="1"/>
              <a:t>Taʻāla</a:t>
            </a:r>
            <a:r>
              <a:rPr lang="en-US" sz="6000" dirty="0"/>
              <a:t> </a:t>
            </a:r>
            <a:r>
              <a:rPr lang="en-US" sz="6000" dirty="0" err="1"/>
              <a:t>Baynanā</a:t>
            </a:r>
            <a:r>
              <a:rPr lang="en-US" sz="6000" dirty="0"/>
              <a:t> .. ‛</a:t>
            </a:r>
            <a:r>
              <a:rPr lang="en-US" sz="6000" dirty="0" err="1"/>
              <a:t>Aqem</a:t>
            </a:r>
            <a:r>
              <a:rPr lang="en-US" sz="6000" dirty="0"/>
              <a:t> </a:t>
            </a:r>
            <a:r>
              <a:rPr lang="en-US" sz="6000" dirty="0" err="1"/>
              <a:t>ʻEndanā</a:t>
            </a:r>
            <a:br>
              <a:rPr lang="en-US" sz="6000" dirty="0"/>
            </a:br>
            <a:r>
              <a:rPr lang="en-US" sz="6000" dirty="0" err="1"/>
              <a:t>waKhudh</a:t>
            </a:r>
            <a:r>
              <a:rPr lang="en-US" sz="6000" dirty="0"/>
              <a:t> Min </a:t>
            </a:r>
            <a:r>
              <a:rPr lang="en-US" sz="6000" dirty="0" err="1"/>
              <a:t>Qulūbinā</a:t>
            </a:r>
            <a:r>
              <a:rPr lang="en-US" sz="6000" dirty="0"/>
              <a:t> </a:t>
            </a:r>
            <a:r>
              <a:rPr lang="en-US" sz="6000" dirty="0" err="1"/>
              <a:t>Laka</a:t>
            </a:r>
            <a:r>
              <a:rPr lang="en-US" sz="6000" dirty="0"/>
              <a:t> </a:t>
            </a:r>
            <a:r>
              <a:rPr lang="en-US" sz="6000" dirty="0" err="1"/>
              <a:t>Maskinā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540409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أُمْــحُ الــضَّــغــيــنَــةَ مِــن صُــدورِنــا</a:t>
            </a:r>
            <a:br>
              <a:rPr lang="ar-KW" dirty="0"/>
            </a:br>
            <a:r>
              <a:rPr lang="ar-KW" dirty="0"/>
              <a:t>وَازْرَع كَــلامَــكَ فــي ضَــمــيــرِنــا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/>
              <a:t>Eradicate hatred from our hearts, </a:t>
            </a:r>
            <a:br>
              <a:rPr lang="en-US" altLang="ko-KR" dirty="0"/>
            </a:br>
            <a:r>
              <a:rPr lang="en-US" altLang="ko-KR" dirty="0"/>
              <a:t>sow Your Word in our conscience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Umḥu</a:t>
            </a:r>
            <a:r>
              <a:rPr lang="en-US" dirty="0"/>
              <a:t> </a:t>
            </a:r>
            <a:r>
              <a:rPr lang="en-US" dirty="0" err="1"/>
              <a:t>Ḍḍaghīnata</a:t>
            </a:r>
            <a:r>
              <a:rPr lang="en-US" dirty="0"/>
              <a:t> Min </a:t>
            </a:r>
            <a:r>
              <a:rPr lang="en-US" dirty="0" err="1"/>
              <a:t>Ṣudūrinā</a:t>
            </a:r>
            <a:br>
              <a:rPr lang="en-US" dirty="0"/>
            </a:br>
            <a:r>
              <a:rPr lang="en-US" dirty="0" err="1"/>
              <a:t>waEzraʻ</a:t>
            </a:r>
            <a:r>
              <a:rPr lang="en-US" dirty="0"/>
              <a:t> </a:t>
            </a:r>
            <a:r>
              <a:rPr lang="en-US" dirty="0" err="1"/>
              <a:t>Kalāmaka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Ḍamīrinā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693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فَــنَــحــصُــدَ حُــبَّ الــعَــطــاء</a:t>
            </a:r>
            <a:br>
              <a:rPr lang="ar-KW" dirty="0"/>
            </a:br>
            <a:r>
              <a:rPr lang="ar-KW" dirty="0"/>
              <a:t>أَلا اسْــتَــجِــب مِــنَّــا الــدُّعــاء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/>
              <a:t>So, we harvest the pleasure of giving, </a:t>
            </a:r>
            <a:br>
              <a:rPr lang="en-US" altLang="ko-KR" dirty="0"/>
            </a:br>
            <a:r>
              <a:rPr lang="en-US" altLang="ko-KR" dirty="0"/>
              <a:t>oh Lord, answer our prayers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faNaḥṣuda</a:t>
            </a:r>
            <a:r>
              <a:rPr lang="en-US" dirty="0"/>
              <a:t> </a:t>
            </a:r>
            <a:r>
              <a:rPr lang="en-US" dirty="0" err="1"/>
              <a:t>Ḥubbal</a:t>
            </a:r>
            <a:r>
              <a:rPr lang="en-US" dirty="0"/>
              <a:t> </a:t>
            </a:r>
            <a:r>
              <a:rPr lang="en-US" dirty="0" err="1"/>
              <a:t>ʻAṭā</a:t>
            </a:r>
            <a:r>
              <a:rPr lang="en-US" dirty="0"/>
              <a:t>‛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Alā</a:t>
            </a:r>
            <a:r>
              <a:rPr lang="en-US" dirty="0"/>
              <a:t> </a:t>
            </a:r>
            <a:r>
              <a:rPr lang="en-US" dirty="0" err="1"/>
              <a:t>Estajib</a:t>
            </a:r>
            <a:r>
              <a:rPr lang="en-US" dirty="0"/>
              <a:t> </a:t>
            </a:r>
            <a:r>
              <a:rPr lang="en-US" dirty="0" err="1"/>
              <a:t>Minnā</a:t>
            </a:r>
            <a:r>
              <a:rPr lang="en-US" dirty="0"/>
              <a:t> </a:t>
            </a:r>
            <a:r>
              <a:rPr lang="en-US" dirty="0" err="1"/>
              <a:t>Dduʻā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1430661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تَـعــالَ بَــيــنَــنـا .. أَقِـــم عِـــنـــدَنـــا</a:t>
            </a:r>
            <a:br>
              <a:rPr lang="ar-KW" dirty="0"/>
            </a:br>
            <a:r>
              <a:rPr lang="ar-KW" dirty="0"/>
              <a:t>وَخُــذ مِــن قُــلـوبِـنـا .. لَــكَ مَــسْــكِــنــا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Come among us, abide with us, </a:t>
            </a:r>
            <a:br>
              <a:rPr lang="en-US" dirty="0"/>
            </a:br>
            <a:r>
              <a:rPr lang="en-US" dirty="0"/>
              <a:t>and dwell in our hearts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6000" dirty="0" err="1"/>
              <a:t>Taʻāla</a:t>
            </a:r>
            <a:r>
              <a:rPr lang="en-US" sz="6000" dirty="0"/>
              <a:t> </a:t>
            </a:r>
            <a:r>
              <a:rPr lang="en-US" sz="6000" dirty="0" err="1"/>
              <a:t>Baynanā</a:t>
            </a:r>
            <a:r>
              <a:rPr lang="en-US" sz="6000" dirty="0"/>
              <a:t> .. ‛</a:t>
            </a:r>
            <a:r>
              <a:rPr lang="en-US" sz="6000" dirty="0" err="1"/>
              <a:t>Aqem</a:t>
            </a:r>
            <a:r>
              <a:rPr lang="en-US" sz="6000" dirty="0"/>
              <a:t> </a:t>
            </a:r>
            <a:r>
              <a:rPr lang="en-US" sz="6000" dirty="0" err="1"/>
              <a:t>ʻEndanā</a:t>
            </a:r>
            <a:br>
              <a:rPr lang="en-US" sz="6000" dirty="0"/>
            </a:br>
            <a:r>
              <a:rPr lang="en-US" sz="6000" dirty="0" err="1"/>
              <a:t>waKhudh</a:t>
            </a:r>
            <a:r>
              <a:rPr lang="en-US" sz="6000" dirty="0"/>
              <a:t> Min </a:t>
            </a:r>
            <a:r>
              <a:rPr lang="en-US" sz="6000" dirty="0" err="1"/>
              <a:t>Qulūbinā</a:t>
            </a:r>
            <a:r>
              <a:rPr lang="en-US" sz="6000" dirty="0"/>
              <a:t> </a:t>
            </a:r>
            <a:r>
              <a:rPr lang="en-US" sz="6000" dirty="0" err="1"/>
              <a:t>Laka</a:t>
            </a:r>
            <a:r>
              <a:rPr lang="en-US" sz="6000" dirty="0"/>
              <a:t> </a:t>
            </a:r>
            <a:r>
              <a:rPr lang="en-US" sz="6000" dirty="0" err="1"/>
              <a:t>Maskinā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639021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نَــحــنُ جِــيــاعٌ أَنــتَ خُــبــزُنــا</a:t>
            </a:r>
            <a:br>
              <a:rPr lang="ar-KW" dirty="0"/>
            </a:br>
            <a:r>
              <a:rPr lang="ar-KW" dirty="0"/>
              <a:t>نَــحــنُ عِــطــاشٌ أَنــتَ مــاؤُنــا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Bread of Life, You sate our hunger</a:t>
            </a:r>
            <a:br>
              <a:rPr lang="en-US" altLang="ko-KR" dirty="0"/>
            </a:br>
            <a:r>
              <a:rPr lang="en-US" altLang="ko-KR" dirty="0"/>
              <a:t>Water of Life, You quench our thirst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Naḥnu</a:t>
            </a:r>
            <a:r>
              <a:rPr lang="en-US" dirty="0"/>
              <a:t> </a:t>
            </a:r>
            <a:r>
              <a:rPr lang="en-US" dirty="0" err="1"/>
              <a:t>Jiyāʻon</a:t>
            </a:r>
            <a:r>
              <a:rPr lang="en-US" dirty="0"/>
              <a:t> ‛Anta </a:t>
            </a:r>
            <a:r>
              <a:rPr lang="en-US" dirty="0" err="1"/>
              <a:t>Khubzunā</a:t>
            </a:r>
            <a:br>
              <a:rPr lang="en-US" dirty="0"/>
            </a:br>
            <a:r>
              <a:rPr lang="en-US" dirty="0" err="1"/>
              <a:t>Naḥnu</a:t>
            </a:r>
            <a:r>
              <a:rPr lang="en-US" dirty="0"/>
              <a:t> </a:t>
            </a:r>
            <a:r>
              <a:rPr lang="en-US" dirty="0" err="1"/>
              <a:t>ʻEṭāshon</a:t>
            </a:r>
            <a:r>
              <a:rPr lang="en-US" dirty="0"/>
              <a:t> ‛Anta </a:t>
            </a:r>
            <a:r>
              <a:rPr lang="en-US" dirty="0" err="1"/>
              <a:t>Mā‛unā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3642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فَـــمِـــنـــكَ يَــطـــيـــبُ الــغِـــذاء</a:t>
            </a:r>
            <a:br>
              <a:rPr lang="ar-KW" dirty="0"/>
            </a:br>
            <a:r>
              <a:rPr lang="ar-KW" dirty="0"/>
              <a:t>أَلا اسْــتَــجِــب مِــنَّــا الــدُّعــاء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/>
              <a:t>Our souls are filled with You, </a:t>
            </a:r>
            <a:br>
              <a:rPr lang="en-US" altLang="ko-KR"/>
            </a:br>
            <a:r>
              <a:rPr lang="en-US" altLang="ko-KR"/>
              <a:t>oh Lord, answer our prayers</a:t>
            </a:r>
            <a:endParaRPr lang="en-US" altLang="ko-KR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faMinka</a:t>
            </a:r>
            <a:r>
              <a:rPr lang="en-US" dirty="0"/>
              <a:t> </a:t>
            </a:r>
            <a:r>
              <a:rPr lang="en-US" dirty="0" err="1"/>
              <a:t>Yaṭībul</a:t>
            </a:r>
            <a:r>
              <a:rPr lang="en-US" dirty="0"/>
              <a:t> </a:t>
            </a:r>
            <a:r>
              <a:rPr lang="en-US" dirty="0" err="1"/>
              <a:t>Ghidhā</a:t>
            </a:r>
            <a:r>
              <a:rPr lang="en-US" dirty="0"/>
              <a:t>‛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Alā</a:t>
            </a:r>
            <a:r>
              <a:rPr lang="en-US" dirty="0"/>
              <a:t> </a:t>
            </a:r>
            <a:r>
              <a:rPr lang="en-US" dirty="0" err="1"/>
              <a:t>Estajib</a:t>
            </a:r>
            <a:r>
              <a:rPr lang="en-US" dirty="0"/>
              <a:t> </a:t>
            </a:r>
            <a:r>
              <a:rPr lang="en-US" dirty="0" err="1"/>
              <a:t>Minnā</a:t>
            </a:r>
            <a:r>
              <a:rPr lang="en-US" dirty="0"/>
              <a:t> </a:t>
            </a:r>
            <a:r>
              <a:rPr lang="en-US" dirty="0" err="1"/>
              <a:t>Dduʻā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1300314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تَـعــالَ بَــيــنَــنـا .. أَقِـــم عِـــنـــدَنـــا</a:t>
            </a:r>
            <a:br>
              <a:rPr lang="ar-KW" dirty="0"/>
            </a:br>
            <a:r>
              <a:rPr lang="ar-KW" dirty="0"/>
              <a:t>وَخُــذ مِــن قُــلـوبِـنـا .. لَــكَ مَــسْــكِــنــا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Come among us, abide with us, </a:t>
            </a:r>
            <a:br>
              <a:rPr lang="en-US" dirty="0"/>
            </a:br>
            <a:r>
              <a:rPr lang="en-US" dirty="0"/>
              <a:t>and dwell in our hearts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6000" dirty="0" err="1"/>
              <a:t>Taʻāla</a:t>
            </a:r>
            <a:r>
              <a:rPr lang="en-US" sz="6000" dirty="0"/>
              <a:t> </a:t>
            </a:r>
            <a:r>
              <a:rPr lang="en-US" sz="6000" dirty="0" err="1"/>
              <a:t>Baynanā</a:t>
            </a:r>
            <a:r>
              <a:rPr lang="en-US" sz="6000" dirty="0"/>
              <a:t> .. ‛</a:t>
            </a:r>
            <a:r>
              <a:rPr lang="en-US" sz="6000" dirty="0" err="1"/>
              <a:t>Aqem</a:t>
            </a:r>
            <a:r>
              <a:rPr lang="en-US" sz="6000" dirty="0"/>
              <a:t> </a:t>
            </a:r>
            <a:r>
              <a:rPr lang="en-US" sz="6000" dirty="0" err="1"/>
              <a:t>ʻEndanā</a:t>
            </a:r>
            <a:br>
              <a:rPr lang="en-US" sz="6000" dirty="0"/>
            </a:br>
            <a:r>
              <a:rPr lang="en-US" sz="6000" dirty="0" err="1"/>
              <a:t>waKhudh</a:t>
            </a:r>
            <a:r>
              <a:rPr lang="en-US" sz="6000" dirty="0"/>
              <a:t> Min </a:t>
            </a:r>
            <a:r>
              <a:rPr lang="en-US" sz="6000" dirty="0" err="1"/>
              <a:t>Qulūbinā</a:t>
            </a:r>
            <a:r>
              <a:rPr lang="en-US" sz="6000" dirty="0"/>
              <a:t> </a:t>
            </a:r>
            <a:r>
              <a:rPr lang="en-US" sz="6000" dirty="0" err="1"/>
              <a:t>Laka</a:t>
            </a:r>
            <a:r>
              <a:rPr lang="en-US" sz="6000" dirty="0"/>
              <a:t> </a:t>
            </a:r>
            <a:r>
              <a:rPr lang="en-US" sz="6000" dirty="0" err="1"/>
              <a:t>Maskinā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152933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9259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Pages>11</Pages>
  <Words>392</Words>
  <Characters>0</Characters>
  <Application>Microsoft Office PowerPoint</Application>
  <DocSecurity>0</DocSecurity>
  <PresentationFormat>Widescreen</PresentationFormat>
  <Lines>0</Lines>
  <Paragraphs>37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Times New Roman</vt:lpstr>
      <vt:lpstr>Calibri</vt:lpstr>
      <vt:lpstr>Calibri Light</vt:lpstr>
      <vt:lpstr>Arial</vt:lpstr>
      <vt:lpstr>5_Office Theme</vt:lpstr>
      <vt:lpstr>تَــــعــــالَ بَـــيـــنَـــنـــا</vt:lpstr>
      <vt:lpstr>تَـعــالَ بَــيــنَــنـا .. أَقِـــم عِـــنـــدَنـــا وَخُــذ مِــن قُــلـوبِـنـا .. لَــكَ مَــسْــكِــنــا</vt:lpstr>
      <vt:lpstr>هَــبْ لَــنــا عُــيــونًــا تَــرْنــو إِلَــيْــك وَاجْــعَــل حَــيــاتَــنــا مُــلْــكًــا لَــدَيْــك</vt:lpstr>
      <vt:lpstr>فَــنَــعْـــرِفَ طَــعْــمَ الـهَــنــاء أَلا اسْــتَــجِــب مِــنَّــا الــدُّعــاء</vt:lpstr>
      <vt:lpstr>تَـعــالَ بَــيــنَــنـا .. أَقِـــم عِـــنـــدَنـــا وَخُــذ مِــن قُــلـوبِـنـا .. لَــكَ مَــسْــكِــنــا</vt:lpstr>
      <vt:lpstr>أُمْــحُ الــضَّــغــيــنَــةَ مِــن صُــدورِنــا وَازْرَع كَــلامَــكَ فــي ضَــمــيــرِنــا</vt:lpstr>
      <vt:lpstr>فَــنَــحــصُــدَ حُــبَّ الــعَــطــاء أَلا اسْــتَــجِــب مِــنَّــا الــدُّعــاء</vt:lpstr>
      <vt:lpstr>تَـعــالَ بَــيــنَــنـا .. أَقِـــم عِـــنـــدَنـــا وَخُــذ مِــن قُــلـوبِـنـا .. لَــكَ مَــسْــكِــنــا</vt:lpstr>
      <vt:lpstr>نَــحــنُ جِــيــاعٌ أَنــتَ خُــبــزُنــا نَــحــنُ عِــطــاشٌ أَنــتَ مــاؤُنــا</vt:lpstr>
      <vt:lpstr>فَـــمِـــنـــكَ يَــطـــيـــبُ الــغِـــذاء أَلا اسْــتَــجِــب مِــنَّــا الــدُّعــاء</vt:lpstr>
      <vt:lpstr>تَـعــالَ بَــيــنَــنـا .. أَقِـــم عِـــنـــدَنـــا وَخُــذ مِــن قُــلـوبِـنـا .. لَــكَ مَــسْــكِــنــا</vt:lpstr>
      <vt:lpstr>PowerPoint Presentation</vt:lpstr>
    </vt:vector>
  </TitlesOfParts>
  <LinksUpToDate>false</LinksUpToDate>
  <CharactersWithSpaces>0</CharactersWithSpaces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Taʻāla Baynanā - تعال بيننا</dc:title>
  <dc:creator>Nizart</dc:creator>
  <cp:keywords>Mgr. M. Labaki</cp:keywords>
  <cp:lastModifiedBy>Pascale Hage</cp:lastModifiedBy>
  <cp:revision>19</cp:revision>
  <dcterms:modified xsi:type="dcterms:W3CDTF">2025-04-18T16:40:59Z</dcterms:modified>
</cp:coreProperties>
</file>