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2"/>
  </p:notesMasterIdLst>
  <p:handoutMasterIdLst>
    <p:handoutMasterId r:id="rId23"/>
  </p:handoutMasterIdLst>
  <p:sldIdLst>
    <p:sldId id="350" r:id="rId2"/>
    <p:sldId id="265" r:id="rId3"/>
    <p:sldId id="353" r:id="rId4"/>
    <p:sldId id="369" r:id="rId5"/>
    <p:sldId id="370" r:id="rId6"/>
    <p:sldId id="374" r:id="rId7"/>
    <p:sldId id="368" r:id="rId8"/>
    <p:sldId id="375" r:id="rId9"/>
    <p:sldId id="371" r:id="rId10"/>
    <p:sldId id="357" r:id="rId11"/>
    <p:sldId id="366" r:id="rId12"/>
    <p:sldId id="372" r:id="rId13"/>
    <p:sldId id="376" r:id="rId14"/>
    <p:sldId id="373" r:id="rId15"/>
    <p:sldId id="382" r:id="rId16"/>
    <p:sldId id="384" r:id="rId17"/>
    <p:sldId id="383" r:id="rId18"/>
    <p:sldId id="385" r:id="rId19"/>
    <p:sldId id="381" r:id="rId20"/>
    <p:sldId id="34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5" autoAdjust="0"/>
    <p:restoredTop sz="94725"/>
  </p:normalViewPr>
  <p:slideViewPr>
    <p:cSldViewPr snapToGrid="0" snapToObjects="1">
      <p:cViewPr varScale="1">
        <p:scale>
          <a:sx n="113" d="100"/>
          <a:sy n="113" d="100"/>
        </p:scale>
        <p:origin x="712" y="1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8/29/25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8/29/25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حبّي لك يزيد</a:t>
            </a:r>
            <a:r>
              <a:rPr lang="ar-LB" dirty="0"/>
              <a:t> </a:t>
            </a:r>
            <a:r>
              <a:rPr lang="ar-LB" sz="3200" dirty="0"/>
              <a:t>(</a:t>
            </a:r>
            <a:r>
              <a:rPr lang="ar-SA" sz="3200" dirty="0"/>
              <a:t>من وحي "برج بابل</a:t>
            </a:r>
            <a:r>
              <a:rPr lang="en-US" sz="3200" dirty="0"/>
              <a:t>"</a:t>
            </a:r>
            <a:r>
              <a:rPr lang="ar-LB" sz="3200" dirty="0"/>
              <a:t>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love for You increase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Ḥobbi</a:t>
            </a:r>
            <a:r>
              <a:rPr lang="en-US" dirty="0"/>
              <a:t> Laka </a:t>
            </a:r>
            <a:r>
              <a:rPr lang="en-US" dirty="0" err="1"/>
              <a:t>Yazīd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4BABD2-4A2F-45F3-E656-3CC42CA521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619750" y="6050280"/>
            <a:ext cx="6404610" cy="640080"/>
          </a:xfrm>
        </p:spPr>
        <p:txBody>
          <a:bodyPr/>
          <a:lstStyle/>
          <a:p>
            <a:r>
              <a:rPr lang="en-US" sz="3200" dirty="0"/>
              <a:t>Lyrics and Music by: Mirna Zuhair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0A2E605-C629-0351-86F6-5DA7322F58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619750" y="5318760"/>
            <a:ext cx="6404610" cy="640080"/>
          </a:xfrm>
        </p:spPr>
        <p:txBody>
          <a:bodyPr/>
          <a:lstStyle/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: Mirna Zuhair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A758FA-A031-F0BC-72E3-859EAFB33F5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3200" dirty="0"/>
              <a:t>Arranged by: Peter Adel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700EDF8-938F-CA9C-64EF-8E884023107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200" dirty="0" err="1"/>
              <a:t>Tawzīʻ</a:t>
            </a:r>
            <a:r>
              <a:rPr lang="en-US" sz="3200" dirty="0"/>
              <a:t>: Peter Adel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4867397-31CA-F411-3CA8-41619EF7CDC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619750" y="4587240"/>
            <a:ext cx="6404610" cy="640080"/>
          </a:xfrm>
        </p:spPr>
        <p:txBody>
          <a:bodyPr/>
          <a:lstStyle/>
          <a:p>
            <a:r>
              <a:rPr lang="ar-SA" sz="3200" dirty="0"/>
              <a:t>كلمات</a:t>
            </a:r>
            <a:r>
              <a:rPr lang="ar-LB" sz="3200" dirty="0"/>
              <a:t> و</a:t>
            </a:r>
            <a:r>
              <a:rPr lang="ar-SA" sz="3200" dirty="0"/>
              <a:t>تلحين</a:t>
            </a:r>
            <a:r>
              <a:rPr lang="ar-LB" sz="3200" dirty="0"/>
              <a:t>:</a:t>
            </a:r>
            <a:r>
              <a:rPr lang="en-US" sz="3200" dirty="0"/>
              <a:t> </a:t>
            </a:r>
            <a:r>
              <a:rPr lang="ar-LB" sz="3200" dirty="0"/>
              <a:t>ميرنا زهير </a:t>
            </a:r>
            <a:endParaRPr lang="en-US" sz="320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11532C9-FC38-A856-E1B7-C1FFA1C28B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sz="3200" dirty="0"/>
              <a:t>توزيع</a:t>
            </a:r>
            <a:r>
              <a:rPr lang="ar-LB" sz="3200" dirty="0"/>
              <a:t>:</a:t>
            </a:r>
            <a:r>
              <a:rPr lang="en-US" sz="3200" dirty="0"/>
              <a:t> </a:t>
            </a:r>
            <a:r>
              <a:rPr lang="ar-LB" sz="3200" dirty="0"/>
              <a:t>بيتر عادل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إِرْفَ</a:t>
            </a:r>
            <a:r>
              <a:rPr lang="ar-LB" dirty="0"/>
              <a:t>ـ</a:t>
            </a:r>
            <a:r>
              <a:rPr lang="ar-KW" dirty="0"/>
              <a:t>عْ رَبِّـي فِـي قَ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بـي بُ</a:t>
            </a:r>
            <a:r>
              <a:rPr lang="ar-LB" dirty="0"/>
              <a:t>ـ</a:t>
            </a:r>
            <a:r>
              <a:rPr lang="ar-KW" dirty="0"/>
              <a:t>رْجً</a:t>
            </a:r>
            <a:r>
              <a:rPr lang="ar-LB" dirty="0"/>
              <a:t>ـ</a:t>
            </a:r>
            <a:r>
              <a:rPr lang="ar-KW" dirty="0"/>
              <a:t>ا،</a:t>
            </a:r>
            <a:br>
              <a:rPr lang="ar-LB" dirty="0"/>
            </a:br>
            <a:r>
              <a:rPr lang="ar-KW" dirty="0"/>
              <a:t>بُ</a:t>
            </a:r>
            <a:r>
              <a:rPr lang="ar-LB" dirty="0"/>
              <a:t>ــ</a:t>
            </a:r>
            <a:r>
              <a:rPr lang="ar-KW" dirty="0"/>
              <a:t>رْجً</a:t>
            </a:r>
            <a:r>
              <a:rPr lang="ar-LB" dirty="0"/>
              <a:t>ـ</a:t>
            </a:r>
            <a:r>
              <a:rPr lang="ar-KW" dirty="0"/>
              <a:t>ا يَ</a:t>
            </a:r>
            <a:r>
              <a:rPr lang="ar-LB" dirty="0"/>
              <a:t>ــ</a:t>
            </a:r>
            <a:r>
              <a:rPr lang="ar-KW" dirty="0"/>
              <a:t>ط</a:t>
            </a:r>
            <a:r>
              <a:rPr lang="ar-LB" dirty="0"/>
              <a:t>ــ</a:t>
            </a:r>
            <a:r>
              <a:rPr lang="ar-KW" dirty="0"/>
              <a:t>الُ سَ</a:t>
            </a:r>
            <a:r>
              <a:rPr lang="ar-LB" dirty="0"/>
              <a:t>ــ</a:t>
            </a:r>
            <a:r>
              <a:rPr lang="ar-KW" dirty="0"/>
              <a:t>م</a:t>
            </a:r>
            <a:r>
              <a:rPr lang="ar-LB" dirty="0"/>
              <a:t>ــ</a:t>
            </a:r>
            <a:r>
              <a:rPr lang="ar-KW" dirty="0"/>
              <a:t>اكْ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Raise, my Lord, within my heart a tower</a:t>
            </a:r>
          </a:p>
          <a:p>
            <a:r>
              <a:rPr lang="en-US" dirty="0"/>
              <a:t>That reaches Your heavens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Erfa</a:t>
            </a:r>
            <a:r>
              <a:rPr lang="en-US" dirty="0"/>
              <a:t>`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Burjan </a:t>
            </a:r>
          </a:p>
          <a:p>
            <a:r>
              <a:rPr lang="en-US" dirty="0"/>
              <a:t>Burjan </a:t>
            </a:r>
            <a:r>
              <a:rPr lang="en-US" dirty="0" err="1"/>
              <a:t>Yaṭālu</a:t>
            </a:r>
            <a:r>
              <a:rPr lang="en-US" dirty="0"/>
              <a:t> </a:t>
            </a:r>
            <a:r>
              <a:rPr lang="en-US" dirty="0" err="1"/>
              <a:t>Samāk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8107F-937B-ACA4-C79A-FA0143C75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F2C7B-01F3-C6CC-5F27-D52EF7FC9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بُ</a:t>
            </a:r>
            <a:r>
              <a:rPr lang="ar-LB" dirty="0"/>
              <a:t>ـ</a:t>
            </a:r>
            <a:r>
              <a:rPr lang="ar-KW" dirty="0"/>
              <a:t>رْجً</a:t>
            </a:r>
            <a:r>
              <a:rPr lang="ar-LB" dirty="0"/>
              <a:t>ـ</a:t>
            </a:r>
            <a:r>
              <a:rPr lang="ar-KW" dirty="0"/>
              <a:t>ا عَ</a:t>
            </a:r>
            <a:r>
              <a:rPr lang="ar-LB" dirty="0"/>
              <a:t>ـ</a:t>
            </a:r>
            <a:r>
              <a:rPr lang="ar-KW" dirty="0"/>
              <a:t>الٍ يَ</a:t>
            </a:r>
            <a:r>
              <a:rPr lang="ar-LB" dirty="0"/>
              <a:t>ـ</a:t>
            </a:r>
            <a:r>
              <a:rPr lang="ar-KW" dirty="0"/>
              <a:t>عْ</a:t>
            </a:r>
            <a:r>
              <a:rPr lang="ar-LB" dirty="0"/>
              <a:t>ـ</a:t>
            </a:r>
            <a:r>
              <a:rPr lang="ar-KW" dirty="0"/>
              <a:t>لُ</a:t>
            </a:r>
            <a:r>
              <a:rPr lang="ar-LB" dirty="0"/>
              <a:t>ـ</a:t>
            </a:r>
            <a:r>
              <a:rPr lang="ar-KW" dirty="0"/>
              <a:t>و كُ</a:t>
            </a:r>
            <a:r>
              <a:rPr lang="ar-LB" dirty="0"/>
              <a:t>ـ</a:t>
            </a:r>
            <a:r>
              <a:rPr lang="ar-KW" dirty="0"/>
              <a:t>لّ</a:t>
            </a:r>
            <a:r>
              <a:rPr lang="ar-LB" dirty="0"/>
              <a:t>َ</a:t>
            </a:r>
            <a:r>
              <a:rPr lang="ar-KW" dirty="0"/>
              <a:t> ق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ـ</a:t>
            </a:r>
            <a:r>
              <a:rPr lang="ar-KW" dirty="0"/>
              <a:t>رٍ </a:t>
            </a:r>
            <a:br>
              <a:rPr lang="ar-LB" dirty="0"/>
            </a:b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حْ</a:t>
            </a:r>
            <a:r>
              <a:rPr lang="ar-LB" dirty="0"/>
              <a:t>ـ</a:t>
            </a:r>
            <a:r>
              <a:rPr lang="ar-KW" dirty="0"/>
              <a:t>جِ</a:t>
            </a:r>
            <a:r>
              <a:rPr lang="ar-LB" dirty="0"/>
              <a:t>ــ</a:t>
            </a:r>
            <a:r>
              <a:rPr lang="ar-KW" dirty="0"/>
              <a:t>بُ عَ</a:t>
            </a:r>
            <a:r>
              <a:rPr lang="ar-LB" dirty="0"/>
              <a:t>ــ</a:t>
            </a:r>
            <a:r>
              <a:rPr lang="ar-KW" dirty="0"/>
              <a:t>نّـي رُؤي</a:t>
            </a:r>
            <a:r>
              <a:rPr lang="ar-LB" dirty="0"/>
              <a:t>ـــ</a:t>
            </a:r>
            <a:r>
              <a:rPr lang="ar-KW" dirty="0"/>
              <a:t>اكْ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8E35A-C088-6DD6-C942-6C76A4B276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A high tower that rises above every palace</a:t>
            </a:r>
          </a:p>
          <a:p>
            <a:r>
              <a:rPr lang="en-US" dirty="0"/>
              <a:t>That blocks my vision of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1F858-AD19-E3A6-2C4C-8E2F32F068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Burjan `</a:t>
            </a:r>
            <a:r>
              <a:rPr lang="en-US" dirty="0" err="1"/>
              <a:t>Ālin</a:t>
            </a:r>
            <a:r>
              <a:rPr lang="en-US" dirty="0"/>
              <a:t> </a:t>
            </a:r>
            <a:r>
              <a:rPr lang="en-US" dirty="0" err="1"/>
              <a:t>Ya`lū</a:t>
            </a:r>
            <a:r>
              <a:rPr lang="en-US" dirty="0"/>
              <a:t> Kulla </a:t>
            </a:r>
            <a:r>
              <a:rPr lang="en-US" dirty="0" err="1"/>
              <a:t>Qaṣrin</a:t>
            </a:r>
            <a:endParaRPr lang="en-US" dirty="0"/>
          </a:p>
          <a:p>
            <a:r>
              <a:rPr lang="en-US" dirty="0" err="1"/>
              <a:t>Yaḥjibu</a:t>
            </a:r>
            <a:r>
              <a:rPr lang="en-US" dirty="0"/>
              <a:t> `</a:t>
            </a:r>
            <a:r>
              <a:rPr lang="en-US" dirty="0" err="1"/>
              <a:t>Annī</a:t>
            </a:r>
            <a:r>
              <a:rPr lang="en-US" dirty="0"/>
              <a:t> </a:t>
            </a:r>
            <a:r>
              <a:rPr lang="en-US" dirty="0" err="1"/>
              <a:t>Ru’yāk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6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FFEA5-FCD7-AEE1-B1DB-E9103ADB2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22E3A-11E4-3007-7A8C-068A17350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بُ</a:t>
            </a:r>
            <a:r>
              <a:rPr lang="ar-LB" dirty="0"/>
              <a:t>ـ</a:t>
            </a:r>
            <a:r>
              <a:rPr lang="ar-KW" dirty="0"/>
              <a:t>رْجً</a:t>
            </a:r>
            <a:r>
              <a:rPr lang="ar-LB" dirty="0"/>
              <a:t>ـ</a:t>
            </a:r>
            <a:r>
              <a:rPr lang="ar-KW" dirty="0"/>
              <a:t>ا فِ</a:t>
            </a:r>
            <a:r>
              <a:rPr lang="ar-LB" dirty="0"/>
              <a:t>ــ</a:t>
            </a:r>
            <a:r>
              <a:rPr lang="ar-KW" dirty="0"/>
              <a:t>ي</a:t>
            </a:r>
            <a:r>
              <a:rPr lang="ar-LB" dirty="0"/>
              <a:t>ــ</a:t>
            </a:r>
            <a:r>
              <a:rPr lang="ar-KW" dirty="0"/>
              <a:t>هِ أُعَ</a:t>
            </a:r>
            <a:r>
              <a:rPr lang="ar-LB" dirty="0"/>
              <a:t>ــ</a:t>
            </a:r>
            <a:r>
              <a:rPr lang="ar-KW" dirty="0"/>
              <a:t>ايِ</a:t>
            </a:r>
            <a:r>
              <a:rPr lang="ar-LB" dirty="0"/>
              <a:t>ــ</a:t>
            </a:r>
            <a:r>
              <a:rPr lang="ar-KW" dirty="0"/>
              <a:t>نُ وَجْ</a:t>
            </a:r>
            <a:r>
              <a:rPr lang="ar-LB" dirty="0"/>
              <a:t>ـ</a:t>
            </a:r>
            <a:r>
              <a:rPr lang="ar-KW" dirty="0"/>
              <a:t>هَ</a:t>
            </a:r>
            <a:r>
              <a:rPr lang="ar-LB" dirty="0"/>
              <a:t>ـــ</a:t>
            </a:r>
            <a:r>
              <a:rPr lang="ar-KW" dirty="0"/>
              <a:t>كَ</a:t>
            </a:r>
            <a:r>
              <a:rPr lang="ar-LB" dirty="0"/>
              <a:t>، </a:t>
            </a:r>
            <a:r>
              <a:rPr lang="ar-KW" dirty="0"/>
              <a:t>أُعَ</a:t>
            </a:r>
            <a:r>
              <a:rPr lang="ar-LB" dirty="0"/>
              <a:t>ــ</a:t>
            </a:r>
            <a:r>
              <a:rPr lang="ar-KW" dirty="0"/>
              <a:t>ايِ</a:t>
            </a:r>
            <a:r>
              <a:rPr lang="ar-LB" dirty="0"/>
              <a:t>ــ</a:t>
            </a:r>
            <a:r>
              <a:rPr lang="ar-KW" dirty="0"/>
              <a:t>نُ وَجْ</a:t>
            </a:r>
            <a:r>
              <a:rPr lang="ar-LB" dirty="0"/>
              <a:t>ـ</a:t>
            </a:r>
            <a:r>
              <a:rPr lang="ar-KW" dirty="0"/>
              <a:t>هَ</a:t>
            </a:r>
            <a:r>
              <a:rPr lang="ar-LB" dirty="0"/>
              <a:t>ـــ</a:t>
            </a:r>
            <a:r>
              <a:rPr lang="ar-KW" dirty="0"/>
              <a:t>كَ </a:t>
            </a:r>
            <a:br>
              <a:rPr lang="ar-KW" dirty="0"/>
            </a:br>
            <a:r>
              <a:rPr lang="ar-KW" dirty="0"/>
              <a:t>فِ</a:t>
            </a:r>
            <a:r>
              <a:rPr lang="ar-LB" dirty="0"/>
              <a:t>ــ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هِ أَصْ</a:t>
            </a:r>
            <a:r>
              <a:rPr lang="ar-LB" dirty="0"/>
              <a:t>ــ</a:t>
            </a:r>
            <a:r>
              <a:rPr lang="ar-KW" dirty="0"/>
              <a:t>فُ</a:t>
            </a:r>
            <a:r>
              <a:rPr lang="ar-LB" dirty="0"/>
              <a:t>ـ</a:t>
            </a:r>
            <a:r>
              <a:rPr lang="ar-KW" dirty="0"/>
              <a:t>و بِ</a:t>
            </a:r>
            <a:r>
              <a:rPr lang="ar-LB" dirty="0"/>
              <a:t>ـ</a:t>
            </a:r>
            <a:r>
              <a:rPr lang="ar-KW" dirty="0"/>
              <a:t>صَ</a:t>
            </a:r>
            <a:r>
              <a:rPr lang="ar-LB" dirty="0"/>
              <a:t>ـ</a:t>
            </a:r>
            <a:r>
              <a:rPr lang="ar-KW" dirty="0"/>
              <a:t>فَ</a:t>
            </a:r>
            <a:r>
              <a:rPr lang="ar-LB" dirty="0"/>
              <a:t>ـ</a:t>
            </a:r>
            <a:r>
              <a:rPr lang="ar-KW" dirty="0"/>
              <a:t>اءِ عَ</a:t>
            </a:r>
            <a:r>
              <a:rPr lang="ar-LB" dirty="0"/>
              <a:t>ـ</a:t>
            </a:r>
            <a:r>
              <a:rPr lang="ar-KW" dirty="0"/>
              <a:t>يْ</a:t>
            </a:r>
            <a:r>
              <a:rPr lang="ar-LB" dirty="0"/>
              <a:t>ـ</a:t>
            </a:r>
            <a:r>
              <a:rPr lang="ar-KW" dirty="0"/>
              <a:t>نَ</a:t>
            </a:r>
            <a:r>
              <a:rPr lang="ar-LB" dirty="0"/>
              <a:t>ـ</a:t>
            </a:r>
            <a:r>
              <a:rPr lang="ar-KW" dirty="0"/>
              <a:t>يْ</a:t>
            </a:r>
            <a:r>
              <a:rPr lang="ar-LB" dirty="0"/>
              <a:t>ـ</a:t>
            </a:r>
            <a:r>
              <a:rPr lang="ar-KW" dirty="0"/>
              <a:t>ك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82518-B376-8670-7D33-B056B51247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A tower where I see Your face,</a:t>
            </a:r>
          </a:p>
          <a:p>
            <a:r>
              <a:rPr lang="en-US" dirty="0"/>
              <a:t>where I am refined by the purity of Your eyes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91A2A-EA9E-A2BC-D8B0-8860659012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Burjan </a:t>
            </a:r>
            <a:r>
              <a:rPr lang="en-US" dirty="0" err="1"/>
              <a:t>Fīhi</a:t>
            </a:r>
            <a:r>
              <a:rPr lang="en-US" dirty="0"/>
              <a:t> ‘</a:t>
            </a:r>
            <a:r>
              <a:rPr lang="en-US" dirty="0" err="1"/>
              <a:t>U`āyinu</a:t>
            </a:r>
            <a:r>
              <a:rPr lang="en-US" dirty="0"/>
              <a:t> </a:t>
            </a:r>
            <a:r>
              <a:rPr lang="en-US" dirty="0" err="1"/>
              <a:t>Wajhaka</a:t>
            </a:r>
            <a:r>
              <a:rPr lang="en-US" dirty="0"/>
              <a:t> ‘</a:t>
            </a:r>
            <a:r>
              <a:rPr lang="en-US" dirty="0" err="1"/>
              <a:t>U`āyinu</a:t>
            </a:r>
            <a:r>
              <a:rPr lang="en-US" dirty="0"/>
              <a:t> </a:t>
            </a:r>
            <a:r>
              <a:rPr lang="en-US" dirty="0" err="1"/>
              <a:t>Wajhaka</a:t>
            </a:r>
            <a:endParaRPr lang="en-US" dirty="0"/>
          </a:p>
          <a:p>
            <a:r>
              <a:rPr lang="en-US" dirty="0" err="1"/>
              <a:t>Fīhi</a:t>
            </a:r>
            <a:r>
              <a:rPr lang="en-US" dirty="0"/>
              <a:t> ‘</a:t>
            </a:r>
            <a:r>
              <a:rPr lang="en-US" dirty="0" err="1"/>
              <a:t>Aṣfū</a:t>
            </a:r>
            <a:r>
              <a:rPr lang="en-US" dirty="0"/>
              <a:t> </a:t>
            </a:r>
            <a:r>
              <a:rPr lang="en-US" dirty="0" err="1"/>
              <a:t>biṢafā’i</a:t>
            </a:r>
            <a:r>
              <a:rPr lang="en-US" dirty="0"/>
              <a:t> `</a:t>
            </a:r>
            <a:r>
              <a:rPr lang="en-US" dirty="0" err="1"/>
              <a:t>Aynayk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50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C26E7-0AA2-6504-D7A4-B44CAF0B9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99F84-3499-929A-0BC1-EDA2D84B8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فِ</a:t>
            </a:r>
            <a:r>
              <a:rPr lang="ar-LB" dirty="0"/>
              <a:t>ـ</a:t>
            </a:r>
            <a:r>
              <a:rPr lang="ar-KW" dirty="0"/>
              <a:t>يهِ أَتَ</a:t>
            </a:r>
            <a:r>
              <a:rPr lang="ar-LB" dirty="0"/>
              <a:t>ـ</a:t>
            </a:r>
            <a:r>
              <a:rPr lang="ar-KW" dirty="0"/>
              <a:t>عَ</a:t>
            </a:r>
            <a:r>
              <a:rPr lang="ar-LB" dirty="0"/>
              <a:t>ـ</a:t>
            </a:r>
            <a:r>
              <a:rPr lang="ar-KW" dirty="0"/>
              <a:t>لَّ</a:t>
            </a:r>
            <a:r>
              <a:rPr lang="ar-LB" dirty="0"/>
              <a:t>ـ</a:t>
            </a:r>
            <a:r>
              <a:rPr lang="ar-KW" dirty="0"/>
              <a:t>مْ حُ</a:t>
            </a:r>
            <a:r>
              <a:rPr lang="ar-LB" dirty="0"/>
              <a:t>ـ</a:t>
            </a:r>
            <a:r>
              <a:rPr lang="ar-KW" dirty="0"/>
              <a:t>روفَ</a:t>
            </a:r>
            <a:r>
              <a:rPr lang="ar-LB" dirty="0"/>
              <a:t>ـ</a:t>
            </a:r>
            <a:r>
              <a:rPr lang="ar-KW" dirty="0"/>
              <a:t>كَ، رَبِّـي حُ</a:t>
            </a:r>
            <a:r>
              <a:rPr lang="ar-LB" dirty="0"/>
              <a:t>ـ</a:t>
            </a:r>
            <a:r>
              <a:rPr lang="ar-KW" dirty="0"/>
              <a:t>رُوفَ</a:t>
            </a:r>
            <a:r>
              <a:rPr lang="ar-LB" dirty="0"/>
              <a:t>ـ</a:t>
            </a:r>
            <a:r>
              <a:rPr lang="ar-KW" dirty="0"/>
              <a:t>كَ</a:t>
            </a:r>
            <a:br>
              <a:rPr lang="ar-KW" dirty="0"/>
            </a:br>
            <a:r>
              <a:rPr lang="ar-KW" dirty="0"/>
              <a:t>وَمِ</a:t>
            </a:r>
            <a:r>
              <a:rPr lang="ar-LB" dirty="0"/>
              <a:t>ـ</a:t>
            </a:r>
            <a:r>
              <a:rPr lang="ar-KW" dirty="0"/>
              <a:t>نْ</a:t>
            </a:r>
            <a:r>
              <a:rPr lang="ar-LB" dirty="0"/>
              <a:t>ـ</a:t>
            </a:r>
            <a:r>
              <a:rPr lang="ar-KW" dirty="0"/>
              <a:t>هَ</a:t>
            </a:r>
            <a:r>
              <a:rPr lang="ar-LB" dirty="0"/>
              <a:t>ـ</a:t>
            </a:r>
            <a:r>
              <a:rPr lang="ar-KW" dirty="0"/>
              <a:t>ا أَصْ</a:t>
            </a:r>
            <a:r>
              <a:rPr lang="ar-LB" dirty="0"/>
              <a:t>ـ</a:t>
            </a:r>
            <a:r>
              <a:rPr lang="ar-KW" dirty="0"/>
              <a:t>نَ</a:t>
            </a:r>
            <a:r>
              <a:rPr lang="ar-LB" dirty="0"/>
              <a:t>ـ</a:t>
            </a:r>
            <a:r>
              <a:rPr lang="ar-KW" dirty="0"/>
              <a:t>عْ لِ</a:t>
            </a:r>
            <a:r>
              <a:rPr lang="ar-LB" dirty="0"/>
              <a:t>ـ</a:t>
            </a:r>
            <a:r>
              <a:rPr lang="ar-KW" dirty="0"/>
              <a:t>خَ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قِ</a:t>
            </a:r>
            <a:r>
              <a:rPr lang="ar-LB" dirty="0"/>
              <a:t>ـ</a:t>
            </a:r>
            <a:r>
              <a:rPr lang="ar-KW" dirty="0"/>
              <a:t>كَ ال</a:t>
            </a:r>
            <a:r>
              <a:rPr lang="ar-LB" dirty="0"/>
              <a:t>ـ</a:t>
            </a:r>
            <a:r>
              <a:rPr lang="ar-KW" dirty="0"/>
              <a:t>كَ</a:t>
            </a:r>
            <a:r>
              <a:rPr lang="ar-LB" dirty="0"/>
              <a:t>ـ</a:t>
            </a:r>
            <a:r>
              <a:rPr lang="ar-KW" dirty="0"/>
              <a:t>لِ</a:t>
            </a:r>
            <a:r>
              <a:rPr lang="ar-LB" dirty="0"/>
              <a:t>ـ</a:t>
            </a:r>
            <a:r>
              <a:rPr lang="ar-KW" dirty="0"/>
              <a:t>مَ</a:t>
            </a:r>
            <a:r>
              <a:rPr lang="ar-LB" dirty="0"/>
              <a:t>ــ</a:t>
            </a:r>
            <a:r>
              <a:rPr lang="ar-KW" dirty="0"/>
              <a:t>اتْ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3ED2CF-E0D8-CC5C-9476-F2AC883884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Where I learn Your letters my Lord</a:t>
            </a:r>
          </a:p>
          <a:p>
            <a:r>
              <a:rPr lang="en-US" dirty="0"/>
              <a:t>So I may craft words for Your creation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EF8BD3-9DDB-A9B1-9E88-CDCC0AFADB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Fīhi</a:t>
            </a:r>
            <a:r>
              <a:rPr lang="en-US" dirty="0"/>
              <a:t> ‘</a:t>
            </a:r>
            <a:r>
              <a:rPr lang="en-US" dirty="0" err="1"/>
              <a:t>Ata`allamu</a:t>
            </a:r>
            <a:r>
              <a:rPr lang="en-US" dirty="0"/>
              <a:t> </a:t>
            </a:r>
            <a:r>
              <a:rPr lang="en-US" dirty="0" err="1"/>
              <a:t>Ḥurūfaka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Ḥurūfaka</a:t>
            </a:r>
            <a:endParaRPr lang="en-US" dirty="0"/>
          </a:p>
          <a:p>
            <a:r>
              <a:rPr lang="en-US" dirty="0" err="1"/>
              <a:t>waMinhā</a:t>
            </a:r>
            <a:r>
              <a:rPr lang="en-US" dirty="0"/>
              <a:t> ‘</a:t>
            </a:r>
            <a:r>
              <a:rPr lang="en-US" dirty="0" err="1"/>
              <a:t>Aṣna`u</a:t>
            </a:r>
            <a:r>
              <a:rPr lang="en-US" dirty="0"/>
              <a:t> </a:t>
            </a:r>
            <a:r>
              <a:rPr lang="en-US" dirty="0" err="1"/>
              <a:t>liKhalqikaL</a:t>
            </a:r>
            <a:r>
              <a:rPr lang="en-US" dirty="0"/>
              <a:t> </a:t>
            </a:r>
            <a:r>
              <a:rPr lang="en-US" dirty="0" err="1"/>
              <a:t>Kalimāt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65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835FD-1166-CCDA-D8F8-74A5495C9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2E636-AB13-F9EE-C2F9-917C0FC9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هَ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نِـي حُ</a:t>
            </a:r>
            <a:r>
              <a:rPr lang="ar-LB" dirty="0"/>
              <a:t>ـ</a:t>
            </a:r>
            <a:r>
              <a:rPr lang="ar-KW" dirty="0"/>
              <a:t>بِّـي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دْ، 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</a:t>
            </a:r>
            <a:br>
              <a:rPr lang="en-US" dirty="0"/>
            </a:br>
            <a:r>
              <a:rPr lang="ar-SA" dirty="0"/>
              <a:t>يَ</a:t>
            </a:r>
            <a:r>
              <a:rPr lang="ar-LB" dirty="0"/>
              <a:t>ــ</a:t>
            </a:r>
            <a:r>
              <a:rPr lang="ar-SA" dirty="0"/>
              <a:t>زي</a:t>
            </a:r>
            <a:r>
              <a:rPr lang="ar-LB" dirty="0"/>
              <a:t>ـ</a:t>
            </a:r>
            <a:r>
              <a:rPr lang="ar-SA" dirty="0"/>
              <a:t>دْ يَ</a:t>
            </a:r>
            <a:r>
              <a:rPr lang="ar-LB" dirty="0"/>
              <a:t>ــ</a:t>
            </a:r>
            <a:r>
              <a:rPr lang="ar-SA" dirty="0"/>
              <a:t>سْ</a:t>
            </a:r>
            <a:r>
              <a:rPr lang="ar-LB" dirty="0"/>
              <a:t>ــ</a:t>
            </a:r>
            <a:r>
              <a:rPr lang="ar-SA" dirty="0"/>
              <a:t>مُ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عْ</a:t>
            </a:r>
            <a:r>
              <a:rPr lang="ar-LB" dirty="0"/>
              <a:t>ــ</a:t>
            </a:r>
            <a:r>
              <a:rPr lang="ar-SA" dirty="0"/>
              <a:t>لُ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فِ</a:t>
            </a:r>
            <a:r>
              <a:rPr lang="ar-LB" dirty="0"/>
              <a:t>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/>
              <a:t>ضْ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C80792-D476-3CC8-AC3B-633A658C58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my love increase for You Lord</a:t>
            </a:r>
          </a:p>
          <a:p>
            <a:r>
              <a:rPr lang="en-US" dirty="0"/>
              <a:t>Increase, rise and overflow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6A4D1A-1258-3D6C-3802-1C33B9E6D4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Habnī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Yazīd</a:t>
            </a:r>
            <a:endParaRPr lang="en-US" dirty="0"/>
          </a:p>
          <a:p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Yasmū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Ya`lū</a:t>
            </a:r>
            <a:r>
              <a:rPr lang="en-US" dirty="0"/>
              <a:t> </a:t>
            </a:r>
            <a:r>
              <a:rPr lang="en-US" dirty="0" err="1"/>
              <a:t>waYafīḍ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83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EFDCE-DE17-B7F8-B19A-3D9D11C38B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7735-9DF9-DAD2-D07F-BCC730E20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قَ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بِـي فِ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نَامْ يَ</a:t>
            </a:r>
            <a:r>
              <a:rPr lang="ar-LB" dirty="0"/>
              <a:t>ـ</a:t>
            </a:r>
            <a:r>
              <a:rPr lang="ar-KW" dirty="0"/>
              <a:t>سْ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حْ، يَ</a:t>
            </a:r>
            <a:r>
              <a:rPr lang="ar-LB" dirty="0"/>
              <a:t>ـ</a:t>
            </a:r>
            <a:r>
              <a:rPr lang="ar-KW" dirty="0"/>
              <a:t>نَ</a:t>
            </a:r>
            <a:r>
              <a:rPr lang="ar-LB" dirty="0"/>
              <a:t>ـ</a:t>
            </a:r>
            <a:r>
              <a:rPr lang="ar-KW" dirty="0"/>
              <a:t>امْ وَيَ</a:t>
            </a:r>
            <a:r>
              <a:rPr lang="ar-LB" dirty="0"/>
              <a:t>ـ</a:t>
            </a:r>
            <a:r>
              <a:rPr lang="ar-KW" dirty="0"/>
              <a:t>سْ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حْ</a:t>
            </a:r>
            <a:br>
              <a:rPr lang="ar-KW" dirty="0"/>
            </a:br>
            <a:r>
              <a:rPr lang="ar-KW" dirty="0"/>
              <a:t>هَ</a:t>
            </a:r>
            <a:r>
              <a:rPr lang="ar-LB" dirty="0"/>
              <a:t>ــ</a:t>
            </a:r>
            <a:r>
              <a:rPr lang="ar-KW" dirty="0"/>
              <a:t>بْ</a:t>
            </a:r>
            <a:r>
              <a:rPr lang="ar-LB" dirty="0"/>
              <a:t>ــ</a:t>
            </a:r>
            <a:r>
              <a:rPr lang="ar-KW" dirty="0"/>
              <a:t>نِـي رَبّ</a:t>
            </a:r>
            <a:r>
              <a:rPr lang="ar-LB" dirty="0"/>
              <a:t>ِ</a:t>
            </a:r>
            <a:r>
              <a:rPr lang="ar-KW" dirty="0"/>
              <a:t>ـي 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ــ</a:t>
            </a:r>
            <a:r>
              <a:rPr lang="ar-KW" dirty="0"/>
              <a:t>كَ يَ</a:t>
            </a:r>
            <a:r>
              <a:rPr lang="ar-LB" dirty="0"/>
              <a:t>ــ</a:t>
            </a:r>
            <a:r>
              <a:rPr lang="ar-KW" dirty="0"/>
              <a:t>زي</a:t>
            </a:r>
            <a:r>
              <a:rPr lang="ar-LB" dirty="0"/>
              <a:t>ــ</a:t>
            </a:r>
            <a:r>
              <a:rPr lang="ar-KW" dirty="0"/>
              <a:t>دْ وَيَ</a:t>
            </a:r>
            <a:r>
              <a:rPr lang="ar-LB" dirty="0"/>
              <a:t>ــ</a:t>
            </a:r>
            <a:r>
              <a:rPr lang="ar-KW" dirty="0"/>
              <a:t>زي</a:t>
            </a:r>
            <a:r>
              <a:rPr lang="ar-LB" dirty="0"/>
              <a:t>ــ</a:t>
            </a:r>
            <a:r>
              <a:rPr lang="ar-KW" dirty="0"/>
              <a:t>دْ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38FCE5-0193-0A2F-71C0-22AC3F48A5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My heart rest in You</a:t>
            </a:r>
          </a:p>
          <a:p>
            <a:r>
              <a:rPr lang="en-US" dirty="0"/>
              <a:t>Let my love increase for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3956C2-C6FC-69C9-1777-CEB774E1A2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Fīka</a:t>
            </a:r>
            <a:r>
              <a:rPr lang="en-US" dirty="0"/>
              <a:t> </a:t>
            </a:r>
            <a:r>
              <a:rPr lang="en-US" dirty="0" err="1"/>
              <a:t>Yanām</a:t>
            </a:r>
            <a:r>
              <a:rPr lang="en-US" dirty="0"/>
              <a:t> </a:t>
            </a:r>
            <a:r>
              <a:rPr lang="en-US" dirty="0" err="1"/>
              <a:t>Yastarīḥ</a:t>
            </a:r>
            <a:r>
              <a:rPr lang="en-US" dirty="0"/>
              <a:t> </a:t>
            </a:r>
            <a:r>
              <a:rPr lang="en-US" dirty="0" err="1"/>
              <a:t>Yanām</a:t>
            </a:r>
            <a:r>
              <a:rPr lang="en-US" dirty="0"/>
              <a:t> </a:t>
            </a:r>
            <a:r>
              <a:rPr lang="en-US" dirty="0" err="1"/>
              <a:t>waYastarīḥ</a:t>
            </a:r>
            <a:endParaRPr lang="en-US" dirty="0"/>
          </a:p>
          <a:p>
            <a:r>
              <a:rPr lang="en-US" dirty="0" err="1"/>
              <a:t>Habnī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waYazīd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00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24F2A-AB4B-14C7-A1DA-B78A44FE8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5AAF0-047F-AF20-3EDD-74322F3BC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هَ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نِـي حُ</a:t>
            </a:r>
            <a:r>
              <a:rPr lang="ar-LB" dirty="0"/>
              <a:t>ـ</a:t>
            </a:r>
            <a:r>
              <a:rPr lang="ar-KW" dirty="0"/>
              <a:t>بِّـي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دْ، 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</a:t>
            </a:r>
            <a:br>
              <a:rPr lang="en-US" dirty="0"/>
            </a:br>
            <a:r>
              <a:rPr lang="ar-SA" dirty="0"/>
              <a:t>يَ</a:t>
            </a:r>
            <a:r>
              <a:rPr lang="ar-LB" dirty="0"/>
              <a:t>ــ</a:t>
            </a:r>
            <a:r>
              <a:rPr lang="ar-SA" dirty="0"/>
              <a:t>زي</a:t>
            </a:r>
            <a:r>
              <a:rPr lang="ar-LB" dirty="0"/>
              <a:t>ـ</a:t>
            </a:r>
            <a:r>
              <a:rPr lang="ar-SA" dirty="0"/>
              <a:t>دْ يَ</a:t>
            </a:r>
            <a:r>
              <a:rPr lang="ar-LB" dirty="0"/>
              <a:t>ــ</a:t>
            </a:r>
            <a:r>
              <a:rPr lang="ar-SA" dirty="0"/>
              <a:t>سْ</a:t>
            </a:r>
            <a:r>
              <a:rPr lang="ar-LB" dirty="0"/>
              <a:t>ــ</a:t>
            </a:r>
            <a:r>
              <a:rPr lang="ar-SA" dirty="0"/>
              <a:t>مُ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عْ</a:t>
            </a:r>
            <a:r>
              <a:rPr lang="ar-LB" dirty="0"/>
              <a:t>ــ</a:t>
            </a:r>
            <a:r>
              <a:rPr lang="ar-SA" dirty="0"/>
              <a:t>لُ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فِ</a:t>
            </a:r>
            <a:r>
              <a:rPr lang="ar-LB" dirty="0"/>
              <a:t>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/>
              <a:t>ضْ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19F70-3F63-7479-309D-5B568EB52B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my love increase for You Lord</a:t>
            </a:r>
          </a:p>
          <a:p>
            <a:r>
              <a:rPr lang="en-US" dirty="0"/>
              <a:t>Increase, rise, and overflow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7D8B4D-9DB2-1269-AD43-485EE19A81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Habnī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Yazīd</a:t>
            </a:r>
            <a:endParaRPr lang="en-US" dirty="0"/>
          </a:p>
          <a:p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Yasmū</a:t>
            </a:r>
            <a:r>
              <a:rPr lang="en-US" dirty="0"/>
              <a:t> </a:t>
            </a:r>
            <a:r>
              <a:rPr lang="en-US" dirty="0" err="1"/>
              <a:t>waYa`lū</a:t>
            </a:r>
            <a:r>
              <a:rPr lang="en-US" dirty="0"/>
              <a:t> </a:t>
            </a:r>
            <a:r>
              <a:rPr lang="en-US" dirty="0" err="1"/>
              <a:t>waYafīḍ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70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4B8D8-5815-158B-4EEE-F0E2574AA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20A8-06B9-032D-0D5B-836ABC0D2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أَنْ</a:t>
            </a:r>
            <a:r>
              <a:rPr lang="ar-LB" dirty="0"/>
              <a:t>ـ</a:t>
            </a:r>
            <a:r>
              <a:rPr lang="ar-KW" dirty="0"/>
              <a:t>تَ تَ</a:t>
            </a:r>
            <a:r>
              <a:rPr lang="ar-LB" dirty="0"/>
              <a:t>ـ</a:t>
            </a:r>
            <a:r>
              <a:rPr lang="ar-KW" dirty="0"/>
              <a:t>عْ</a:t>
            </a:r>
            <a:r>
              <a:rPr lang="ar-LB" dirty="0"/>
              <a:t>ـ</a:t>
            </a:r>
            <a:r>
              <a:rPr lang="ar-KW" dirty="0"/>
              <a:t>لَ</a:t>
            </a:r>
            <a:r>
              <a:rPr lang="ar-LB" dirty="0"/>
              <a:t>ـ</a:t>
            </a:r>
            <a:r>
              <a:rPr lang="ar-KW" dirty="0"/>
              <a:t>مْ بِ</a:t>
            </a:r>
            <a:r>
              <a:rPr lang="ar-LB" dirty="0"/>
              <a:t>ـ</a:t>
            </a:r>
            <a:r>
              <a:rPr lang="ar-KW" dirty="0"/>
              <a:t>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ال</a:t>
            </a:r>
            <a:r>
              <a:rPr lang="ar-LB" dirty="0"/>
              <a:t>ـ</a:t>
            </a:r>
            <a:r>
              <a:rPr lang="ar-KW" dirty="0"/>
              <a:t>كَ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رْ، ح</a:t>
            </a:r>
            <a:r>
              <a:rPr lang="ar-LB" dirty="0"/>
              <a:t>ُـ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</a:t>
            </a:r>
            <a:r>
              <a:rPr lang="ar-KW" dirty="0"/>
              <a:t>كَ كَ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رْ</a:t>
            </a:r>
            <a:br>
              <a:rPr lang="ar-KW" dirty="0"/>
            </a:br>
            <a:r>
              <a:rPr lang="ar-KW" dirty="0"/>
              <a:t>أَكْ</a:t>
            </a:r>
            <a:r>
              <a:rPr lang="ar-LB" dirty="0"/>
              <a:t>ـ</a:t>
            </a:r>
            <a:r>
              <a:rPr lang="ar-KW" dirty="0"/>
              <a:t>ثَ</a:t>
            </a:r>
            <a:r>
              <a:rPr lang="ar-LB" dirty="0"/>
              <a:t>ـ</a:t>
            </a:r>
            <a:r>
              <a:rPr lang="ar-KW" dirty="0"/>
              <a:t>رْ مِ</a:t>
            </a:r>
            <a:r>
              <a:rPr lang="ar-LB" dirty="0"/>
              <a:t>ـ</a:t>
            </a:r>
            <a:r>
              <a:rPr lang="ar-KW" dirty="0"/>
              <a:t>نْ هَ</a:t>
            </a:r>
            <a:r>
              <a:rPr lang="ar-LB" dirty="0"/>
              <a:t>ـ</a:t>
            </a:r>
            <a:r>
              <a:rPr lang="ar-KW" dirty="0"/>
              <a:t>ؤلاءْ حَ</a:t>
            </a:r>
            <a:r>
              <a:rPr lang="ar-LB" dirty="0"/>
              <a:t>ـ</a:t>
            </a:r>
            <a:r>
              <a:rPr lang="ar-KW" dirty="0"/>
              <a:t>بِّـي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 وَيَ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E6AF2-7DFB-34BF-F2FD-54A0E72FA7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know how big is my love for You</a:t>
            </a:r>
          </a:p>
          <a:p>
            <a:r>
              <a:rPr lang="en-US" dirty="0"/>
              <a:t>And it keeps increasing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5EDFBB-D019-66BD-84B1-AB6AEBC915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‘Anta </a:t>
            </a:r>
            <a:r>
              <a:rPr lang="en-US" dirty="0" err="1"/>
              <a:t>Ta`lam</a:t>
            </a:r>
            <a:r>
              <a:rPr lang="en-US" dirty="0"/>
              <a:t> </a:t>
            </a:r>
            <a:r>
              <a:rPr lang="en-US" dirty="0" err="1"/>
              <a:t>biḤobbīL</a:t>
            </a:r>
            <a:r>
              <a:rPr lang="en-US" dirty="0"/>
              <a:t> </a:t>
            </a:r>
            <a:r>
              <a:rPr lang="en-US" dirty="0" err="1"/>
              <a:t>Kabīr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Kabīr</a:t>
            </a:r>
            <a:endParaRPr lang="en-US" dirty="0"/>
          </a:p>
          <a:p>
            <a:r>
              <a:rPr lang="en-US" dirty="0"/>
              <a:t>‘Akthar min </a:t>
            </a:r>
            <a:r>
              <a:rPr lang="en-US" dirty="0" err="1"/>
              <a:t>Ha’ulā</a:t>
            </a:r>
            <a:r>
              <a:rPr lang="en-US" dirty="0"/>
              <a:t>’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waYazīd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13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2F41B-87B2-EDE0-1381-9C841870B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1CC29-F975-5B58-89BE-159D8BDB1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عِ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تُ أَمْ</a:t>
            </a:r>
            <a:r>
              <a:rPr lang="ar-LB" dirty="0"/>
              <a:t>ـ</a:t>
            </a:r>
            <a:r>
              <a:rPr lang="ar-KW" dirty="0"/>
              <a:t>ضِـي خَ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ــ</a:t>
            </a:r>
            <a:r>
              <a:rPr lang="ar-KW" dirty="0"/>
              <a:t>فَ الأَصْ</a:t>
            </a:r>
            <a:r>
              <a:rPr lang="ar-LB" dirty="0"/>
              <a:t>ـ</a:t>
            </a:r>
            <a:r>
              <a:rPr lang="ar-KW" dirty="0"/>
              <a:t>واتِ</a:t>
            </a:r>
            <a:br>
              <a:rPr lang="ar-KW" dirty="0"/>
            </a:br>
            <a:r>
              <a:rPr lang="ar-KW" dirty="0"/>
              <a:t>فَ</a:t>
            </a:r>
            <a:r>
              <a:rPr lang="ar-LB" dirty="0"/>
              <a:t>ـ</a:t>
            </a:r>
            <a:r>
              <a:rPr lang="ar-KW" dirty="0"/>
              <a:t>صَ</a:t>
            </a:r>
            <a:r>
              <a:rPr lang="ar-LB" dirty="0"/>
              <a:t>ـ</a:t>
            </a:r>
            <a:r>
              <a:rPr lang="ar-KW" dirty="0"/>
              <a:t>وْتُ</a:t>
            </a:r>
            <a:r>
              <a:rPr lang="ar-LB" dirty="0"/>
              <a:t>ــ</a:t>
            </a:r>
            <a:r>
              <a:rPr lang="ar-KW" dirty="0"/>
              <a:t>كَ بِ</a:t>
            </a:r>
            <a:r>
              <a:rPr lang="ar-LB" dirty="0"/>
              <a:t>ــ</a:t>
            </a:r>
            <a:r>
              <a:rPr lang="ar-KW" dirty="0"/>
              <a:t>هِ وَحْ</a:t>
            </a:r>
            <a:r>
              <a:rPr lang="ar-LB" dirty="0"/>
              <a:t>ــ</a:t>
            </a:r>
            <a:r>
              <a:rPr lang="ar-KW" dirty="0"/>
              <a:t>دَه قَ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ـي طَابْ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E40DE-F657-48D1-737F-2CE0C47A5B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 am tired of chasing after voices</a:t>
            </a:r>
          </a:p>
          <a:p>
            <a:r>
              <a:rPr lang="en-US" dirty="0"/>
              <a:t>Only Yours healed my heart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315272-B6E3-0F63-006F-34CE923862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Ta`ibtu</a:t>
            </a:r>
            <a:r>
              <a:rPr lang="en-US" dirty="0"/>
              <a:t> ’</a:t>
            </a:r>
            <a:r>
              <a:rPr lang="en-US" dirty="0" err="1"/>
              <a:t>Amḍī</a:t>
            </a:r>
            <a:r>
              <a:rPr lang="en-US" dirty="0"/>
              <a:t> </a:t>
            </a:r>
            <a:r>
              <a:rPr lang="en-US" dirty="0" err="1"/>
              <a:t>KhalfaL</a:t>
            </a:r>
            <a:r>
              <a:rPr lang="en-US" dirty="0"/>
              <a:t> ‘</a:t>
            </a:r>
            <a:r>
              <a:rPr lang="en-US" dirty="0" err="1"/>
              <a:t>Aṣwāt</a:t>
            </a:r>
            <a:endParaRPr lang="en-US" dirty="0"/>
          </a:p>
          <a:p>
            <a:r>
              <a:rPr lang="en-US" dirty="0" err="1"/>
              <a:t>faṢawtuka</a:t>
            </a:r>
            <a:r>
              <a:rPr lang="en-US" dirty="0"/>
              <a:t> </a:t>
            </a:r>
            <a:r>
              <a:rPr lang="en-US" dirty="0" err="1"/>
              <a:t>bihi</a:t>
            </a:r>
            <a:r>
              <a:rPr lang="en-US" dirty="0"/>
              <a:t> </a:t>
            </a:r>
            <a:r>
              <a:rPr lang="en-US" dirty="0" err="1"/>
              <a:t>Waḥdahu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Ṭāb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58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F7ABE-10B5-5F45-0DC9-10E581F94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04001-CD1C-3A3A-E02E-9F640D0F4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بِحَجَرِي وَعِ</a:t>
            </a:r>
            <a:r>
              <a:rPr lang="ar-LB" dirty="0"/>
              <a:t>ـ</a:t>
            </a:r>
            <a:r>
              <a:rPr lang="ar-KW" dirty="0"/>
              <a:t>زي بَ</a:t>
            </a:r>
            <a:r>
              <a:rPr lang="ar-LB" dirty="0"/>
              <a:t>ـ</a:t>
            </a:r>
            <a:r>
              <a:rPr lang="ar-KW" dirty="0"/>
              <a:t>نَ</a:t>
            </a:r>
            <a:r>
              <a:rPr lang="ar-LB" dirty="0"/>
              <a:t>ـ</a:t>
            </a:r>
            <a:r>
              <a:rPr lang="ar-KW" dirty="0"/>
              <a:t>يْ</a:t>
            </a:r>
            <a:r>
              <a:rPr lang="ar-LB" dirty="0"/>
              <a:t>ـ</a:t>
            </a:r>
            <a:r>
              <a:rPr lang="ar-KW" dirty="0"/>
              <a:t>تُ كُ</a:t>
            </a:r>
            <a:r>
              <a:rPr lang="ar-LB" dirty="0"/>
              <a:t>ـ</a:t>
            </a:r>
            <a:r>
              <a:rPr lang="ar-KW" dirty="0"/>
              <a:t>لَّ أَهْ</a:t>
            </a:r>
            <a:r>
              <a:rPr lang="ar-LB" dirty="0"/>
              <a:t>ـ</a:t>
            </a:r>
            <a:r>
              <a:rPr lang="ar-KW" dirty="0"/>
              <a:t>رائِـي</a:t>
            </a:r>
            <a:br>
              <a:rPr lang="ar-KW" dirty="0"/>
            </a:br>
            <a:r>
              <a:rPr lang="ar-KW" dirty="0"/>
              <a:t>وَنَ</a:t>
            </a:r>
            <a:r>
              <a:rPr lang="ar-LB" dirty="0"/>
              <a:t>ـــ</a:t>
            </a:r>
            <a:r>
              <a:rPr lang="ar-KW" dirty="0"/>
              <a:t>س</a:t>
            </a:r>
            <a:r>
              <a:rPr lang="ar-LB" dirty="0"/>
              <a:t>ـــ</a:t>
            </a:r>
            <a:r>
              <a:rPr lang="ar-KW" dirty="0"/>
              <a:t>ي</a:t>
            </a:r>
            <a:r>
              <a:rPr lang="ar-LB" dirty="0"/>
              <a:t>ـــ</a:t>
            </a:r>
            <a:r>
              <a:rPr lang="ar-KW" dirty="0"/>
              <a:t>تُ رَبِّـ</a:t>
            </a:r>
            <a:r>
              <a:rPr lang="ar-LB" dirty="0"/>
              <a:t>ــ</a:t>
            </a:r>
            <a:r>
              <a:rPr lang="ar-KW" dirty="0"/>
              <a:t>ي بِ</a:t>
            </a:r>
            <a:r>
              <a:rPr lang="ar-LB" dirty="0"/>
              <a:t>ــ</a:t>
            </a:r>
            <a:r>
              <a:rPr lang="ar-KW" dirty="0"/>
              <a:t>أَنِّـ</a:t>
            </a:r>
            <a:r>
              <a:rPr lang="ar-LB" dirty="0"/>
              <a:t>ــ</a:t>
            </a:r>
            <a:r>
              <a:rPr lang="ar-KW" dirty="0"/>
              <a:t>ي تُ</a:t>
            </a:r>
            <a:r>
              <a:rPr lang="ar-LB" dirty="0"/>
              <a:t>ـــ</a:t>
            </a:r>
            <a:r>
              <a:rPr lang="ar-KW" dirty="0"/>
              <a:t>رابْ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CE113-FEF3-A1DE-2ED7-955285B6CB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With my own strength and pride I built my castles </a:t>
            </a:r>
          </a:p>
          <a:p>
            <a:r>
              <a:rPr lang="en-US" dirty="0"/>
              <a:t>But I forgot Lord that I am nothing but dust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8C516E-275E-4B43-4CA9-D465C38961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biḤajarī</a:t>
            </a:r>
            <a:r>
              <a:rPr lang="en-US" dirty="0"/>
              <a:t> </a:t>
            </a:r>
            <a:r>
              <a:rPr lang="en-US" dirty="0" err="1"/>
              <a:t>wa`Ezzī</a:t>
            </a:r>
            <a:r>
              <a:rPr lang="en-US" dirty="0"/>
              <a:t> </a:t>
            </a:r>
            <a:r>
              <a:rPr lang="en-US" dirty="0" err="1"/>
              <a:t>Banaytu</a:t>
            </a:r>
            <a:r>
              <a:rPr lang="en-US" dirty="0"/>
              <a:t> Kulla ‘</a:t>
            </a:r>
            <a:r>
              <a:rPr lang="en-US" dirty="0" err="1"/>
              <a:t>Ahrā`ī</a:t>
            </a:r>
            <a:endParaRPr lang="en-US" dirty="0"/>
          </a:p>
          <a:p>
            <a:r>
              <a:rPr lang="en-US" dirty="0" err="1"/>
              <a:t>waNasītu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bi’Annī</a:t>
            </a:r>
            <a:r>
              <a:rPr lang="en-US" dirty="0"/>
              <a:t> </a:t>
            </a:r>
            <a:r>
              <a:rPr lang="en-US" dirty="0" err="1"/>
              <a:t>Turāb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7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09F14-E8D4-3117-181A-16CA4DF3E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E4157-95E4-4593-EC16-28D6AE7ED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فَ</a:t>
            </a:r>
            <a:r>
              <a:rPr lang="ar-LB" dirty="0"/>
              <a:t>ـ</a:t>
            </a:r>
            <a:r>
              <a:rPr lang="ar-KW" dirty="0"/>
              <a:t>اعْ</a:t>
            </a:r>
            <a:r>
              <a:rPr lang="ar-LB" dirty="0"/>
              <a:t>ـ</a:t>
            </a:r>
            <a:r>
              <a:rPr lang="ar-KW" dirty="0"/>
              <a:t>صُ</a:t>
            </a:r>
            <a:r>
              <a:rPr lang="ar-LB" dirty="0"/>
              <a:t>ـ</a:t>
            </a:r>
            <a:r>
              <a:rPr lang="ar-KW" dirty="0"/>
              <a:t>فْ وَانْ</a:t>
            </a:r>
            <a:r>
              <a:rPr lang="ar-LB" dirty="0"/>
              <a:t>ـ</a:t>
            </a:r>
            <a:r>
              <a:rPr lang="ar-KW" dirty="0"/>
              <a:t>فُ</a:t>
            </a:r>
            <a:r>
              <a:rPr lang="ar-LB" dirty="0"/>
              <a:t>ـ</a:t>
            </a:r>
            <a:r>
              <a:rPr lang="ar-KW" dirty="0"/>
              <a:t>خْ فـي رُوحِـي إِلَ</a:t>
            </a:r>
            <a:r>
              <a:rPr lang="ar-LB" dirty="0"/>
              <a:t>ـ</a:t>
            </a:r>
            <a:r>
              <a:rPr lang="ar-KW" dirty="0"/>
              <a:t>هِـي فَ</a:t>
            </a:r>
            <a:r>
              <a:rPr lang="ar-LB" dirty="0"/>
              <a:t>ـ</a:t>
            </a:r>
            <a:r>
              <a:rPr lang="ar-KW" dirty="0"/>
              <a:t>أَنْ</a:t>
            </a:r>
            <a:r>
              <a:rPr lang="ar-LB" dirty="0"/>
              <a:t>ـ</a:t>
            </a:r>
            <a:r>
              <a:rPr lang="ar-KW" dirty="0"/>
              <a:t>تَ أَب</a:t>
            </a:r>
            <a:r>
              <a:rPr lang="ar-LB" dirty="0"/>
              <a:t>ِ</a:t>
            </a:r>
            <a:r>
              <a:rPr lang="ar-KW" dirty="0"/>
              <a:t>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4171E3-3AE5-8B0D-287E-3393A1EB63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So, God, blow and stir within my spirit </a:t>
            </a:r>
          </a:p>
          <a:p>
            <a:r>
              <a:rPr lang="en-US" dirty="0"/>
              <a:t>For You are my Father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57CEB0-F230-6C83-D881-7FF4973BAF1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Fa`Ṣof</a:t>
            </a:r>
            <a:r>
              <a:rPr lang="en-US" dirty="0"/>
              <a:t> </a:t>
            </a:r>
            <a:r>
              <a:rPr lang="en-US" dirty="0" err="1"/>
              <a:t>waNfukh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‘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fa’Anta</a:t>
            </a:r>
            <a:r>
              <a:rPr lang="en-US" dirty="0"/>
              <a:t> ‘</a:t>
            </a:r>
            <a:r>
              <a:rPr lang="en-US" dirty="0" err="1"/>
              <a:t>Abī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117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154B0-23BA-2B07-C601-A444C36BB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7F877-6381-39EA-C695-2E1D50EBD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أُنْ</a:t>
            </a:r>
            <a:r>
              <a:rPr lang="ar-LB" dirty="0"/>
              <a:t>ـ</a:t>
            </a:r>
            <a:r>
              <a:rPr lang="ar-KW" dirty="0"/>
              <a:t>فُ</a:t>
            </a:r>
            <a:r>
              <a:rPr lang="ar-LB" dirty="0"/>
              <a:t>ـ</a:t>
            </a:r>
            <a:r>
              <a:rPr lang="ar-KW" dirty="0"/>
              <a:t>خْ وَأحْ</a:t>
            </a:r>
            <a:r>
              <a:rPr lang="ar-LB" dirty="0"/>
              <a:t>ــ</a:t>
            </a:r>
            <a:r>
              <a:rPr lang="ar-KW" dirty="0"/>
              <a:t>ي</a:t>
            </a:r>
            <a:r>
              <a:rPr lang="ar-LB" dirty="0"/>
              <a:t>ِـ</a:t>
            </a:r>
            <a:r>
              <a:rPr lang="ar-KW" dirty="0"/>
              <a:t>ـي كُ</a:t>
            </a:r>
            <a:r>
              <a:rPr lang="ar-LB" dirty="0"/>
              <a:t>ـ</a:t>
            </a:r>
            <a:r>
              <a:rPr lang="ar-KW" dirty="0"/>
              <a:t>لَّ مَ</a:t>
            </a:r>
            <a:r>
              <a:rPr lang="ar-LB" dirty="0"/>
              <a:t>ـ</a:t>
            </a:r>
            <a:r>
              <a:rPr lang="ar-KW" dirty="0"/>
              <a:t>ا يَ</a:t>
            </a:r>
            <a:r>
              <a:rPr lang="ar-LB" dirty="0"/>
              <a:t>ـ</a:t>
            </a:r>
            <a:r>
              <a:rPr lang="ar-KW" dirty="0"/>
              <a:t>حْ</a:t>
            </a:r>
            <a:r>
              <a:rPr lang="ar-LB" dirty="0"/>
              <a:t>ــ</a:t>
            </a:r>
            <a:r>
              <a:rPr lang="ar-KW" dirty="0"/>
              <a:t>لُ</a:t>
            </a:r>
            <a:r>
              <a:rPr lang="ar-LB" dirty="0"/>
              <a:t>ـ</a:t>
            </a:r>
            <a:r>
              <a:rPr lang="ar-KW" dirty="0"/>
              <a:t>و فِـي عَ</a:t>
            </a:r>
            <a:r>
              <a:rPr lang="ar-LB" dirty="0"/>
              <a:t>ــ</a:t>
            </a:r>
            <a:r>
              <a:rPr lang="ar-KW" dirty="0"/>
              <a:t>يْ</a:t>
            </a:r>
            <a:r>
              <a:rPr lang="ar-LB" dirty="0"/>
              <a:t>ــ</a:t>
            </a:r>
            <a:r>
              <a:rPr lang="ar-KW" dirty="0"/>
              <a:t>نَ</a:t>
            </a:r>
            <a:r>
              <a:rPr lang="ar-LB" dirty="0"/>
              <a:t>ــ</a:t>
            </a:r>
            <a:r>
              <a:rPr lang="ar-KW" dirty="0"/>
              <a:t>يْ</a:t>
            </a:r>
            <a:r>
              <a:rPr lang="ar-LB" dirty="0"/>
              <a:t>ــ</a:t>
            </a:r>
            <a:r>
              <a:rPr lang="ar-KW" dirty="0"/>
              <a:t>كْ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1F7D16-B9BA-EA58-A3BE-56B820596C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Breathe and revive everything that pleases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8AEE43-CCD8-5C74-7F59-197F25761C5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Unfukh</a:t>
            </a:r>
            <a:r>
              <a:rPr lang="en-US" dirty="0"/>
              <a:t> </a:t>
            </a:r>
            <a:r>
              <a:rPr lang="en-US" dirty="0" err="1"/>
              <a:t>wa’Aḥyī</a:t>
            </a:r>
            <a:r>
              <a:rPr lang="en-US" dirty="0"/>
              <a:t> Kulla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Yaḥlū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`</a:t>
            </a:r>
            <a:r>
              <a:rPr lang="en-US" dirty="0" err="1"/>
              <a:t>Aynayk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28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6D6EF-53F3-2E1B-218B-7CBF2EA16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74F14-1FE5-D680-181B-5439B2345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خُ</a:t>
            </a:r>
            <a:r>
              <a:rPr lang="ar-LB" dirty="0"/>
              <a:t>ـ</a:t>
            </a:r>
            <a:r>
              <a:rPr lang="ar-KW" dirty="0"/>
              <a:t>ذْن</a:t>
            </a:r>
            <a:r>
              <a:rPr lang="ar-LB" dirty="0"/>
              <a:t>ِـ</a:t>
            </a:r>
            <a:r>
              <a:rPr lang="ar-KW" dirty="0"/>
              <a:t>ـي إِلَ</a:t>
            </a:r>
            <a:r>
              <a:rPr lang="ar-LB" dirty="0"/>
              <a:t>ـ</a:t>
            </a:r>
            <a:r>
              <a:rPr lang="ar-KW" dirty="0"/>
              <a:t>هِـي الآنَ حَ</a:t>
            </a:r>
            <a:r>
              <a:rPr lang="ar-LB" dirty="0"/>
              <a:t>ـ</a:t>
            </a:r>
            <a:r>
              <a:rPr lang="ar-KW" dirty="0"/>
              <a:t>بِ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بِـي خُ</a:t>
            </a:r>
            <a:r>
              <a:rPr lang="ar-LB" dirty="0"/>
              <a:t>ـ</a:t>
            </a:r>
            <a:r>
              <a:rPr lang="ar-KW" dirty="0"/>
              <a:t>ذْ بِ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دِي</a:t>
            </a:r>
            <a:br>
              <a:rPr lang="ar-KW" dirty="0"/>
            </a:br>
            <a:r>
              <a:rPr lang="ar-KW" dirty="0"/>
              <a:t>وَهَ</a:t>
            </a:r>
            <a:r>
              <a:rPr lang="ar-LB" dirty="0"/>
              <a:t>ــ</a:t>
            </a:r>
            <a:r>
              <a:rPr lang="ar-KW" dirty="0"/>
              <a:t>بْ</a:t>
            </a:r>
            <a:r>
              <a:rPr lang="ar-LB" dirty="0"/>
              <a:t>ــ</a:t>
            </a:r>
            <a:r>
              <a:rPr lang="ar-KW" dirty="0"/>
              <a:t>نِـي لَ</a:t>
            </a:r>
            <a:r>
              <a:rPr lang="ar-LB" dirty="0"/>
              <a:t>ـ</a:t>
            </a:r>
            <a:r>
              <a:rPr lang="ar-KW" dirty="0"/>
              <a:t>كَ ال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وْمَ حُ</a:t>
            </a:r>
            <a:r>
              <a:rPr lang="ar-LB" dirty="0"/>
              <a:t>ـ</a:t>
            </a:r>
            <a:r>
              <a:rPr lang="ar-KW" dirty="0"/>
              <a:t>بِّـي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ـــ</a:t>
            </a:r>
            <a:r>
              <a:rPr lang="ar-KW" dirty="0"/>
              <a:t>دْ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D8851-CFEA-5219-8DAB-E2CA6208A6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Take me God now, my beloved, take my hand</a:t>
            </a:r>
          </a:p>
          <a:p>
            <a:r>
              <a:rPr lang="en-US" dirty="0"/>
              <a:t>And grant me today a growing love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A216BC-61B4-3BAE-E6CC-E12C054588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Khoẓnī</a:t>
            </a:r>
            <a:r>
              <a:rPr lang="en-US" dirty="0"/>
              <a:t> ‘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L’ān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</a:t>
            </a:r>
            <a:r>
              <a:rPr lang="en-US" dirty="0" err="1"/>
              <a:t>Khoẓnī</a:t>
            </a:r>
            <a:r>
              <a:rPr lang="en-US" dirty="0"/>
              <a:t> </a:t>
            </a:r>
            <a:r>
              <a:rPr lang="en-US" dirty="0" err="1"/>
              <a:t>biYadī</a:t>
            </a:r>
            <a:endParaRPr lang="en-US" dirty="0"/>
          </a:p>
          <a:p>
            <a:r>
              <a:rPr lang="en-US" dirty="0" err="1"/>
              <a:t>waHabnī</a:t>
            </a:r>
            <a:r>
              <a:rPr lang="en-US" dirty="0"/>
              <a:t> </a:t>
            </a:r>
            <a:r>
              <a:rPr lang="en-US" dirty="0" err="1"/>
              <a:t>LakaL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</a:t>
            </a:r>
            <a:r>
              <a:rPr lang="en-US" dirty="0" err="1"/>
              <a:t>Yazīd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69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6FCBAD-A6CE-D2CB-4F11-CAE51018E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32B4-85DD-D97E-5944-E4587DB8A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هَ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نِـي حُ</a:t>
            </a:r>
            <a:r>
              <a:rPr lang="ar-LB" dirty="0"/>
              <a:t>ـ</a:t>
            </a:r>
            <a:r>
              <a:rPr lang="ar-KW" dirty="0"/>
              <a:t>بِّـي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دْ، 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</a:t>
            </a:r>
            <a:br>
              <a:rPr lang="en-US" dirty="0"/>
            </a:br>
            <a:r>
              <a:rPr lang="ar-SA" dirty="0"/>
              <a:t>يَ</a:t>
            </a:r>
            <a:r>
              <a:rPr lang="ar-LB" dirty="0"/>
              <a:t>ــ</a:t>
            </a:r>
            <a:r>
              <a:rPr lang="ar-SA" dirty="0"/>
              <a:t>زي</a:t>
            </a:r>
            <a:r>
              <a:rPr lang="ar-LB" dirty="0"/>
              <a:t>ـ</a:t>
            </a:r>
            <a:r>
              <a:rPr lang="ar-SA" dirty="0"/>
              <a:t>دْ يَ</a:t>
            </a:r>
            <a:r>
              <a:rPr lang="ar-LB" dirty="0"/>
              <a:t>ــ</a:t>
            </a:r>
            <a:r>
              <a:rPr lang="ar-SA" dirty="0"/>
              <a:t>سْ</a:t>
            </a:r>
            <a:r>
              <a:rPr lang="ar-LB" dirty="0"/>
              <a:t>ــ</a:t>
            </a:r>
            <a:r>
              <a:rPr lang="ar-SA" dirty="0"/>
              <a:t>مُ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عْ</a:t>
            </a:r>
            <a:r>
              <a:rPr lang="ar-LB" dirty="0"/>
              <a:t>ــ</a:t>
            </a:r>
            <a:r>
              <a:rPr lang="ar-SA" dirty="0"/>
              <a:t>لُ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فِ</a:t>
            </a:r>
            <a:r>
              <a:rPr lang="ar-LB" dirty="0"/>
              <a:t>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/>
              <a:t>ضْ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A1711A-4315-CC9A-3E34-9A5444CB94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my love increase for You Lord</a:t>
            </a:r>
          </a:p>
          <a:p>
            <a:r>
              <a:rPr lang="en-US" dirty="0"/>
              <a:t> Increase, rise, and overflow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6C9FD6-E767-6F24-5C19-BBD19BE524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Habnī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Yazīd</a:t>
            </a:r>
            <a:endParaRPr lang="en-US" dirty="0"/>
          </a:p>
          <a:p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Yasmū</a:t>
            </a:r>
            <a:r>
              <a:rPr lang="en-US" dirty="0"/>
              <a:t> </a:t>
            </a:r>
            <a:r>
              <a:rPr lang="en-US" dirty="0" err="1"/>
              <a:t>waYa`lū</a:t>
            </a:r>
            <a:r>
              <a:rPr lang="en-US" dirty="0"/>
              <a:t> </a:t>
            </a:r>
            <a:r>
              <a:rPr lang="en-US" dirty="0" err="1"/>
              <a:t>waYafīḍ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2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474496-7679-56D9-5588-A8C25A191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8F776-ED41-0DD0-5FA3-54F402169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قَ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بِـي فِ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نَامْ يَ</a:t>
            </a:r>
            <a:r>
              <a:rPr lang="ar-LB" dirty="0"/>
              <a:t>ـ</a:t>
            </a:r>
            <a:r>
              <a:rPr lang="ar-KW" dirty="0"/>
              <a:t>سْ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حْ، يَ</a:t>
            </a:r>
            <a:r>
              <a:rPr lang="ar-LB" dirty="0"/>
              <a:t>ـ</a:t>
            </a:r>
            <a:r>
              <a:rPr lang="ar-KW" dirty="0"/>
              <a:t>نَ</a:t>
            </a:r>
            <a:r>
              <a:rPr lang="ar-LB" dirty="0"/>
              <a:t>ـ</a:t>
            </a:r>
            <a:r>
              <a:rPr lang="ar-KW" dirty="0"/>
              <a:t>امْ وَيَ</a:t>
            </a:r>
            <a:r>
              <a:rPr lang="ar-LB" dirty="0"/>
              <a:t>ـ</a:t>
            </a:r>
            <a:r>
              <a:rPr lang="ar-KW" dirty="0"/>
              <a:t>سْ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ري</a:t>
            </a:r>
            <a:r>
              <a:rPr lang="ar-LB" dirty="0"/>
              <a:t>ـ</a:t>
            </a:r>
            <a:r>
              <a:rPr lang="ar-KW" dirty="0"/>
              <a:t>حْ</a:t>
            </a:r>
            <a:br>
              <a:rPr lang="ar-KW" dirty="0"/>
            </a:br>
            <a:r>
              <a:rPr lang="ar-KW" dirty="0"/>
              <a:t>هَ</a:t>
            </a:r>
            <a:r>
              <a:rPr lang="ar-LB" dirty="0"/>
              <a:t>ــ</a:t>
            </a:r>
            <a:r>
              <a:rPr lang="ar-KW" dirty="0"/>
              <a:t>بْ</a:t>
            </a:r>
            <a:r>
              <a:rPr lang="ar-LB" dirty="0"/>
              <a:t>ــ</a:t>
            </a:r>
            <a:r>
              <a:rPr lang="ar-KW" dirty="0"/>
              <a:t>نِـي رَبّ</a:t>
            </a:r>
            <a:r>
              <a:rPr lang="ar-LB" dirty="0"/>
              <a:t>ِ</a:t>
            </a:r>
            <a:r>
              <a:rPr lang="ar-KW" dirty="0"/>
              <a:t>ـي 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ــ</a:t>
            </a:r>
            <a:r>
              <a:rPr lang="ar-KW" dirty="0"/>
              <a:t>كَ يَ</a:t>
            </a:r>
            <a:r>
              <a:rPr lang="ar-LB" dirty="0"/>
              <a:t>ــ</a:t>
            </a:r>
            <a:r>
              <a:rPr lang="ar-KW" dirty="0"/>
              <a:t>زي</a:t>
            </a:r>
            <a:r>
              <a:rPr lang="ar-LB" dirty="0"/>
              <a:t>ــ</a:t>
            </a:r>
            <a:r>
              <a:rPr lang="ar-KW" dirty="0"/>
              <a:t>دْ وَيَ</a:t>
            </a:r>
            <a:r>
              <a:rPr lang="ar-LB" dirty="0"/>
              <a:t>ــ</a:t>
            </a:r>
            <a:r>
              <a:rPr lang="ar-KW" dirty="0"/>
              <a:t>زي</a:t>
            </a:r>
            <a:r>
              <a:rPr lang="ar-LB" dirty="0"/>
              <a:t>ــ</a:t>
            </a:r>
            <a:r>
              <a:rPr lang="ar-KW" dirty="0"/>
              <a:t>دْ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37F322-03B5-AC01-579F-A6F0E67E4A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My heart rest in You</a:t>
            </a:r>
          </a:p>
          <a:p>
            <a:r>
              <a:rPr lang="en-US" dirty="0"/>
              <a:t>Let my love increase for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34A20-4230-5283-6263-C0DC35923E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Fīka</a:t>
            </a:r>
            <a:r>
              <a:rPr lang="en-US" dirty="0"/>
              <a:t> </a:t>
            </a:r>
            <a:r>
              <a:rPr lang="en-US" dirty="0" err="1"/>
              <a:t>Yanām</a:t>
            </a:r>
            <a:r>
              <a:rPr lang="en-US" dirty="0"/>
              <a:t> </a:t>
            </a:r>
            <a:r>
              <a:rPr lang="en-US" dirty="0" err="1"/>
              <a:t>Yastarīḥ</a:t>
            </a:r>
            <a:r>
              <a:rPr lang="en-US" dirty="0"/>
              <a:t> </a:t>
            </a:r>
            <a:r>
              <a:rPr lang="en-US" dirty="0" err="1"/>
              <a:t>Yanām</a:t>
            </a:r>
            <a:r>
              <a:rPr lang="en-US" dirty="0"/>
              <a:t> </a:t>
            </a:r>
            <a:r>
              <a:rPr lang="en-US" dirty="0" err="1"/>
              <a:t>waYastarīḥ</a:t>
            </a:r>
            <a:endParaRPr lang="en-US" dirty="0"/>
          </a:p>
          <a:p>
            <a:r>
              <a:rPr lang="en-US" dirty="0" err="1"/>
              <a:t>Habnī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waYazīd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04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F2E306-3E80-91DA-5814-7B3FBED50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25C8A-00CB-BC09-0BD0-8FA582DAA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هَ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نِـي حُ</a:t>
            </a:r>
            <a:r>
              <a:rPr lang="ar-LB" dirty="0"/>
              <a:t>ـ</a:t>
            </a:r>
            <a:r>
              <a:rPr lang="ar-KW" dirty="0"/>
              <a:t>بِّـي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دْ، 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</a:t>
            </a:r>
            <a:br>
              <a:rPr lang="en-US" dirty="0"/>
            </a:br>
            <a:r>
              <a:rPr lang="ar-SA" dirty="0"/>
              <a:t>يَ</a:t>
            </a:r>
            <a:r>
              <a:rPr lang="ar-LB" dirty="0"/>
              <a:t>ــ</a:t>
            </a:r>
            <a:r>
              <a:rPr lang="ar-SA" dirty="0"/>
              <a:t>زي</a:t>
            </a:r>
            <a:r>
              <a:rPr lang="ar-LB" dirty="0"/>
              <a:t>ـ</a:t>
            </a:r>
            <a:r>
              <a:rPr lang="ar-SA" dirty="0"/>
              <a:t>دْ يَ</a:t>
            </a:r>
            <a:r>
              <a:rPr lang="ar-LB" dirty="0"/>
              <a:t>ــ</a:t>
            </a:r>
            <a:r>
              <a:rPr lang="ar-SA" dirty="0"/>
              <a:t>سْ</a:t>
            </a:r>
            <a:r>
              <a:rPr lang="ar-LB" dirty="0"/>
              <a:t>ــ</a:t>
            </a:r>
            <a:r>
              <a:rPr lang="ar-SA" dirty="0"/>
              <a:t>مُ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عْ</a:t>
            </a:r>
            <a:r>
              <a:rPr lang="ar-LB" dirty="0"/>
              <a:t>ــ</a:t>
            </a:r>
            <a:r>
              <a:rPr lang="ar-SA" dirty="0"/>
              <a:t>لُ</a:t>
            </a:r>
            <a:r>
              <a:rPr lang="ar-LB" dirty="0"/>
              <a:t>ــ</a:t>
            </a:r>
            <a:r>
              <a:rPr lang="ar-SA" dirty="0"/>
              <a:t>و وَيَ</a:t>
            </a:r>
            <a:r>
              <a:rPr lang="ar-LB" dirty="0"/>
              <a:t>ــ</a:t>
            </a:r>
            <a:r>
              <a:rPr lang="ar-SA" dirty="0"/>
              <a:t>فِ</a:t>
            </a:r>
            <a:r>
              <a:rPr lang="ar-LB" dirty="0"/>
              <a:t>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/>
              <a:t>ضْ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1CFEB4-139D-790D-3D07-9799CD15D7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my love increase for You Lord</a:t>
            </a:r>
          </a:p>
          <a:p>
            <a:r>
              <a:rPr lang="en-US" dirty="0"/>
              <a:t> Increase, rise, and overflow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5F3466-6D09-1D4E-2048-61FF8EFD4C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Habnī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Yazīd</a:t>
            </a:r>
            <a:endParaRPr lang="en-US" dirty="0"/>
          </a:p>
          <a:p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Yasmū</a:t>
            </a:r>
            <a:r>
              <a:rPr lang="en-US" dirty="0"/>
              <a:t> </a:t>
            </a:r>
            <a:r>
              <a:rPr lang="en-US" dirty="0" err="1"/>
              <a:t>waYa`lū</a:t>
            </a:r>
            <a:r>
              <a:rPr lang="en-US" dirty="0"/>
              <a:t> </a:t>
            </a:r>
            <a:r>
              <a:rPr lang="en-US" dirty="0" err="1"/>
              <a:t>waYafīḍ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98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9C687-174A-CF29-4E55-EEF46296B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98E49-8BE6-0753-6DD5-89E803245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أَنْ</a:t>
            </a:r>
            <a:r>
              <a:rPr lang="ar-LB" dirty="0"/>
              <a:t>ـ</a:t>
            </a:r>
            <a:r>
              <a:rPr lang="ar-KW" dirty="0"/>
              <a:t>تَ تَ</a:t>
            </a:r>
            <a:r>
              <a:rPr lang="ar-LB" dirty="0"/>
              <a:t>ـ</a:t>
            </a:r>
            <a:r>
              <a:rPr lang="ar-KW" dirty="0"/>
              <a:t>عْ</a:t>
            </a:r>
            <a:r>
              <a:rPr lang="ar-LB" dirty="0"/>
              <a:t>ـ</a:t>
            </a:r>
            <a:r>
              <a:rPr lang="ar-KW" dirty="0"/>
              <a:t>لَ</a:t>
            </a:r>
            <a:r>
              <a:rPr lang="ar-LB" dirty="0"/>
              <a:t>ـ</a:t>
            </a:r>
            <a:r>
              <a:rPr lang="ar-KW" dirty="0"/>
              <a:t>مْ بِ</a:t>
            </a:r>
            <a:r>
              <a:rPr lang="ar-LB" dirty="0"/>
              <a:t>ـ</a:t>
            </a:r>
            <a:r>
              <a:rPr lang="ar-KW" dirty="0"/>
              <a:t>حُ</a:t>
            </a:r>
            <a:r>
              <a:rPr lang="ar-LB" dirty="0"/>
              <a:t>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ال</a:t>
            </a:r>
            <a:r>
              <a:rPr lang="ar-LB" dirty="0"/>
              <a:t>ـ</a:t>
            </a:r>
            <a:r>
              <a:rPr lang="ar-KW" dirty="0"/>
              <a:t>كَ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رْ، ح</a:t>
            </a:r>
            <a:r>
              <a:rPr lang="ar-LB" dirty="0"/>
              <a:t>ُـ</a:t>
            </a:r>
            <a:r>
              <a:rPr lang="ar-KW" dirty="0"/>
              <a:t>بّ</a:t>
            </a:r>
            <a:r>
              <a:rPr lang="ar-LB" dirty="0"/>
              <a:t>ِ</a:t>
            </a:r>
            <a:r>
              <a:rPr lang="ar-KW" dirty="0"/>
              <a:t>ـي لَ</a:t>
            </a:r>
            <a:r>
              <a:rPr lang="ar-LB" dirty="0"/>
              <a:t>ـ</a:t>
            </a:r>
            <a:r>
              <a:rPr lang="ar-KW" dirty="0"/>
              <a:t>كَ كَ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رْ</a:t>
            </a:r>
            <a:br>
              <a:rPr lang="ar-KW" dirty="0"/>
            </a:br>
            <a:r>
              <a:rPr lang="ar-KW" dirty="0"/>
              <a:t>أَكْ</a:t>
            </a:r>
            <a:r>
              <a:rPr lang="ar-LB" dirty="0"/>
              <a:t>ـ</a:t>
            </a:r>
            <a:r>
              <a:rPr lang="ar-KW" dirty="0"/>
              <a:t>ثَ</a:t>
            </a:r>
            <a:r>
              <a:rPr lang="ar-LB" dirty="0"/>
              <a:t>ـ</a:t>
            </a:r>
            <a:r>
              <a:rPr lang="ar-KW" dirty="0"/>
              <a:t>رْ مِ</a:t>
            </a:r>
            <a:r>
              <a:rPr lang="ar-LB" dirty="0"/>
              <a:t>ـ</a:t>
            </a:r>
            <a:r>
              <a:rPr lang="ar-KW" dirty="0"/>
              <a:t>نْ هَ</a:t>
            </a:r>
            <a:r>
              <a:rPr lang="ar-LB" dirty="0"/>
              <a:t>ـ</a:t>
            </a:r>
            <a:r>
              <a:rPr lang="ar-KW" dirty="0"/>
              <a:t>ؤلاءْ حَ</a:t>
            </a:r>
            <a:r>
              <a:rPr lang="ar-LB" dirty="0"/>
              <a:t>ـ</a:t>
            </a:r>
            <a:r>
              <a:rPr lang="ar-KW" dirty="0"/>
              <a:t>بِّـي لَ</a:t>
            </a:r>
            <a:r>
              <a:rPr lang="ar-LB" dirty="0"/>
              <a:t>ـ</a:t>
            </a:r>
            <a:r>
              <a:rPr lang="ar-KW" dirty="0"/>
              <a:t>كَ 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 وَيَ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BCBF3-D02C-C1F9-7DAA-7BAE5796D2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know how big is my love for You</a:t>
            </a:r>
          </a:p>
          <a:p>
            <a:r>
              <a:rPr lang="en-US" dirty="0"/>
              <a:t>And it keeps increasing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5E5169-4F32-0237-2A3D-2F24F237B9E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‘Anta </a:t>
            </a:r>
            <a:r>
              <a:rPr lang="en-US" dirty="0" err="1"/>
              <a:t>Ta`lam</a:t>
            </a:r>
            <a:r>
              <a:rPr lang="en-US" dirty="0"/>
              <a:t> </a:t>
            </a:r>
            <a:r>
              <a:rPr lang="en-US" dirty="0" err="1"/>
              <a:t>biḤobbīL</a:t>
            </a:r>
            <a:r>
              <a:rPr lang="en-US" dirty="0"/>
              <a:t> </a:t>
            </a:r>
            <a:r>
              <a:rPr lang="en-US" dirty="0" err="1"/>
              <a:t>Kabīr</a:t>
            </a:r>
            <a:r>
              <a:rPr lang="en-US" dirty="0"/>
              <a:t>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Kabīr</a:t>
            </a:r>
            <a:endParaRPr lang="en-US" dirty="0"/>
          </a:p>
          <a:p>
            <a:r>
              <a:rPr lang="en-US" dirty="0"/>
              <a:t>‘Akthar min </a:t>
            </a:r>
            <a:r>
              <a:rPr lang="en-US" dirty="0" err="1"/>
              <a:t>Ha’ulā</a:t>
            </a:r>
            <a:r>
              <a:rPr lang="en-US" dirty="0"/>
              <a:t>’ </a:t>
            </a:r>
            <a:r>
              <a:rPr lang="en-US" dirty="0" err="1"/>
              <a:t>Ḥobbī</a:t>
            </a:r>
            <a:r>
              <a:rPr lang="en-US" dirty="0"/>
              <a:t> Laka </a:t>
            </a:r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waYazīd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669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178CF-197D-14EF-DD79-75C972B36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81605-3469-5F1F-CB73-A523118CE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 وَيَ</a:t>
            </a:r>
            <a:r>
              <a:rPr lang="ar-LB" dirty="0"/>
              <a:t>ـ</a:t>
            </a:r>
            <a:r>
              <a:rPr lang="ar-KW" dirty="0"/>
              <a:t>زي</a:t>
            </a:r>
            <a:r>
              <a:rPr lang="ar-LB" dirty="0"/>
              <a:t>ـ</a:t>
            </a:r>
            <a:r>
              <a:rPr lang="ar-KW" dirty="0"/>
              <a:t>دْ</a:t>
            </a:r>
            <a:r>
              <a:rPr lang="en-US" dirty="0"/>
              <a:t>…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4B5D1-913E-284F-F968-2D59084750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Increases more and more…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94363B-22CD-C1B4-C0DD-B1F675C5D0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Yazīd</a:t>
            </a:r>
            <a:r>
              <a:rPr lang="en-US" dirty="0"/>
              <a:t> </a:t>
            </a:r>
            <a:r>
              <a:rPr lang="en-US" dirty="0" err="1"/>
              <a:t>waYazīd</a:t>
            </a:r>
            <a:r>
              <a:rPr lang="en-U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09305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1881</TotalTime>
  <Words>1392</Words>
  <Application>Microsoft Macintosh PowerPoint</Application>
  <PresentationFormat>Widescreen</PresentationFormat>
  <Paragraphs>94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5_Office Theme</vt:lpstr>
      <vt:lpstr>حبّي لك يزيد (من وحي "برج بابل")</vt:lpstr>
      <vt:lpstr>إِرْفَـعْ رَبِّـي فِـي قَـلْـبـي بُـرْجًـا، بُــرْجًـا يَــطــالُ سَــمــاكْ</vt:lpstr>
      <vt:lpstr>بُـرْجًـا عَـالٍ يَـعْـلُـو كُـلَّ قـصـرٍ  يَـحْـجِــبُ عَــنّـي رُؤيـــاكْ</vt:lpstr>
      <vt:lpstr>بُـرْجًـا فِــيــهِ أُعَــايِــنُ وَجْـهَـــكَ، أُعَــايِــنُ وَجْـهَـــكَ  فِــيـهِ أَصْــفُـو بِـصَـفَـاءِ عَـيْـنَـيْـك</vt:lpstr>
      <vt:lpstr>فِـيهِ أَتَـعَـلَّـمْ حُـروفَـكَ، رَبِّـي حُـرُوفَـكَ وَمِـنْـهَـا أَصْـنَـعْ لِـخَـلْـقِـكَ الـكَـلِـمَــاتْ</vt:lpstr>
      <vt:lpstr>هَـبْـنِـي حُـبِّـي لَـكَ يَـزيـدْ، حُـبِّـي لَـكَ يَـزيـدْ يَــزيـدْ يَــسْــمُــو وَيَــعْــلُــو وَيَــفِــيــضْ</vt:lpstr>
      <vt:lpstr>قَـلْـبِـي فِـيـكَ يَـنَامْ يَـسْـتَـريـحْ، يَـنَـامْ وَيَـسْـتَـريـحْ هَــبْــنِـي رَبِّـي حُـبِّـي لَــكَ يَــزيــدْ وَيَــزيــدْ</vt:lpstr>
      <vt:lpstr>هَـبْـنِـي حُـبِّـي لَـكَ يَـزيـدْ، حُـبِّـي لَـكَ يَـزيـدْ يَــزيـدْ يَــسْــمُــو وَيَــعْــلُــو وَيَــفِــيــضْ</vt:lpstr>
      <vt:lpstr>أَنْـتَ تَـعْـلَـمْ بِـحُـبِّـي الـكَـبـيـرْ، حُـبِّـي لَـكَ كَـبـيـرْ أَكْـثَـرْ مِـنْ هَـؤلاءْ حَـبِّـي لَـكَ يَـزيـدْ وَيَـزيـدْ</vt:lpstr>
      <vt:lpstr>تَـعِـبْـتُ أَمْـضِـي خَـلْــفَ الأَصْـواتِ فَـصَـوْتُــكَ بِــهِ وَحْــدَه قَـلْـبِـي طَابْ</vt:lpstr>
      <vt:lpstr>بِحَجَرِي وَعِـزي بَـنَـيْـتُ كُـلَّ أَهْـرائِـي وَنَـــســـيـــتُ رَبِّـــي بِــأَنِّـــي تُـــرابْ</vt:lpstr>
      <vt:lpstr>فَـاعْـصُـفْ وَانْـفُـخْ فـي رُوحِـي إِلَـهِـي فَـأَنْـتَ أَبِـي</vt:lpstr>
      <vt:lpstr>أُنْـفُـخْ وَأحْــيِــي كُـلَّ مَـا يَـحْــلُـو فِـي عَــيْــنَــيْــكْ</vt:lpstr>
      <vt:lpstr>خُـذْنِــي إِلَـهِـي الآنَ حَـبِـيـبِـي خُـذْ بِـيَـدِي وَهَــبْــنِـي لَـكَ الـيَـوْمَ حُـبِّـي يَـزيـــدْ</vt:lpstr>
      <vt:lpstr>هَـبْـنِـي حُـبِّـي لَـكَ يَـزيـدْ، حُـبِّـي لَـكَ يَـزيـدْ يَــزيـدْ يَــسْــمُــو وَيَــعْــلُــو وَيَــفِــيــضْ</vt:lpstr>
      <vt:lpstr>قَـلْـبِـي فِـيـكَ يَـنَامْ يَـسْـتَـريـحْ، يَـنَـامْ وَيَـسْـتَـريـحْ هَــبْــنِـي رَبِّـي حُـبِّـي لَــكَ يَــزيــدْ وَيَــزيــدْ</vt:lpstr>
      <vt:lpstr>هَـبْـنِـي حُـبِّـي لَـكَ يَـزيـدْ، حُـبِّـي لَـكَ يَـزيـدْ يَــزيـدْ يَــسْــمُــو وَيَــعْــلُــو وَيَــفِــيــضْ</vt:lpstr>
      <vt:lpstr>أَنْـتَ تَـعْـلَـمْ بِـحُـبِّـي الـكَـبـيـرْ، حُـبِّـي لَـكَ كَـبـيـرْ أَكْـثَـرْ مِـنْ هَـؤلاءْ حَـبِّـي لَـكَ يَـزيـدْ وَيَـزيـدْ</vt:lpstr>
      <vt:lpstr>يَـزيـدْ وَيَـزيـدْ…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Nizar Ballout</cp:lastModifiedBy>
  <cp:revision>188</cp:revision>
  <dcterms:created xsi:type="dcterms:W3CDTF">2014-06-01T05:24:09Z</dcterms:created>
  <dcterms:modified xsi:type="dcterms:W3CDTF">2025-08-29T15:18:51Z</dcterms:modified>
  <cp:category/>
</cp:coreProperties>
</file>