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2" r:id="rId1"/>
  </p:sldMasterIdLst>
  <p:notesMasterIdLst>
    <p:notesMasterId r:id="rId11"/>
  </p:notesMasterIdLst>
  <p:handoutMasterIdLst>
    <p:handoutMasterId r:id="rId12"/>
  </p:handoutMasterIdLst>
  <p:sldIdLst>
    <p:sldId id="302" r:id="rId2"/>
    <p:sldId id="304" r:id="rId3"/>
    <p:sldId id="307" r:id="rId4"/>
    <p:sldId id="308" r:id="rId5"/>
    <p:sldId id="309" r:id="rId6"/>
    <p:sldId id="310" r:id="rId7"/>
    <p:sldId id="311" r:id="rId8"/>
    <p:sldId id="306" r:id="rId9"/>
    <p:sldId id="34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01" autoAdjust="0"/>
    <p:restoredTop sz="94681"/>
  </p:normalViewPr>
  <p:slideViewPr>
    <p:cSldViewPr snapToGrid="0" snapToObjects="1">
      <p:cViewPr varScale="1">
        <p:scale>
          <a:sx n="107" d="100"/>
          <a:sy n="107" d="100"/>
        </p:scale>
        <p:origin x="292" y="56"/>
      </p:cViewPr>
      <p:guideLst>
        <p:guide orient="horz" pos="2160"/>
        <p:guide pos="3840"/>
      </p:guideLst>
    </p:cSldViewPr>
  </p:slideViewPr>
  <p:notesTextViewPr>
    <p:cViewPr>
      <p:scale>
        <a:sx n="100" d="100"/>
        <a:sy n="100" d="100"/>
      </p:scale>
      <p:origin x="0" y="0"/>
    </p:cViewPr>
  </p:notesTextViewPr>
  <p:sorterViewPr>
    <p:cViewPr varScale="1">
      <p:scale>
        <a:sx n="1" d="1"/>
        <a:sy n="1" d="1"/>
      </p:scale>
      <p:origin x="0" y="-2707"/>
    </p:cViewPr>
  </p:sorterViewPr>
  <p:notesViewPr>
    <p:cSldViewPr snapToGrid="0" snapToObjects="1">
      <p:cViewPr varScale="1">
        <p:scale>
          <a:sx n="56" d="100"/>
          <a:sy n="56" d="100"/>
        </p:scale>
        <p:origin x="22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567EF1-A0F6-486D-850C-FA0387D9A853}" type="datetimeFigureOut">
              <a:rPr lang="en-US" smtClean="0"/>
              <a:t>27/10/2025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7DEABF0-83D9-4288-919A-298B639CB998}" type="slidenum">
              <a:rPr lang="en-US" smtClean="0"/>
              <a:t>‹#›</a:t>
            </a:fld>
            <a:endParaRPr lang="en-US"/>
          </a:p>
        </p:txBody>
      </p:sp>
    </p:spTree>
    <p:extLst>
      <p:ext uri="{BB962C8B-B14F-4D97-AF65-F5344CB8AC3E}">
        <p14:creationId xmlns:p14="http://schemas.microsoft.com/office/powerpoint/2010/main" val="8105145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10D342-F54A-4289-B6A1-6D088F7C40DB}" type="datetimeFigureOut">
              <a:rPr lang="en-US" smtClean="0"/>
              <a:t>27/10/2025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E0F34-1AED-4D0C-8212-7FCA0D38E70A}" type="slidenum">
              <a:rPr lang="en-US" smtClean="0"/>
              <a:t>‹#›</a:t>
            </a:fld>
            <a:endParaRPr lang="en-US"/>
          </a:p>
        </p:txBody>
      </p:sp>
    </p:spTree>
    <p:extLst>
      <p:ext uri="{BB962C8B-B14F-4D97-AF65-F5344CB8AC3E}">
        <p14:creationId xmlns:p14="http://schemas.microsoft.com/office/powerpoint/2010/main" val="2218019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1">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228983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1314638"/>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a:t>Click to edit Master text styles</a:t>
            </a:r>
          </a:p>
        </p:txBody>
      </p:sp>
      <p:pic>
        <p:nvPicPr>
          <p:cNvPr id="45" name="Picture 44" descr="Logo, company name&#10;&#10;Description automatically generated">
            <a:extLst>
              <a:ext uri="{FF2B5EF4-FFF2-40B4-BE49-F238E27FC236}">
                <a16:creationId xmlns:a16="http://schemas.microsoft.com/office/drawing/2014/main" id="{3E2E7442-BBB5-4751-58EA-E705E2FAF56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5232369"/>
            <a:ext cx="2743200" cy="1243272"/>
          </a:xfrm>
          <a:prstGeom prst="rect">
            <a:avLst/>
          </a:prstGeom>
        </p:spPr>
      </p:pic>
    </p:spTree>
    <p:extLst>
      <p:ext uri="{BB962C8B-B14F-4D97-AF65-F5344CB8AC3E}">
        <p14:creationId xmlns:p14="http://schemas.microsoft.com/office/powerpoint/2010/main" val="418803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1">
    <p:spTree>
      <p:nvGrpSpPr>
        <p:cNvPr id="1" name=""/>
        <p:cNvGrpSpPr/>
        <p:nvPr/>
      </p:nvGrpSpPr>
      <p:grpSpPr>
        <a:xfrm>
          <a:off x="0" y="0"/>
          <a:ext cx="0" cy="0"/>
          <a:chOff x="0" y="0"/>
          <a:chExt cx="0" cy="0"/>
        </a:xfrm>
      </p:grpSpPr>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6202680" y="568672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6202680" y="494825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27" name="Text Placeholder 5">
            <a:extLst>
              <a:ext uri="{FF2B5EF4-FFF2-40B4-BE49-F238E27FC236}">
                <a16:creationId xmlns:a16="http://schemas.microsoft.com/office/drawing/2014/main" id="{696C5663-9696-5414-BFD5-CF7AD4601B6C}"/>
              </a:ext>
            </a:extLst>
          </p:cNvPr>
          <p:cNvSpPr>
            <a:spLocks noGrp="1"/>
          </p:cNvSpPr>
          <p:nvPr>
            <p:ph type="body" sz="quarter" idx="14"/>
          </p:nvPr>
        </p:nvSpPr>
        <p:spPr>
          <a:xfrm>
            <a:off x="152400" y="568672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8" name="Text Placeholder 8">
            <a:extLst>
              <a:ext uri="{FF2B5EF4-FFF2-40B4-BE49-F238E27FC236}">
                <a16:creationId xmlns:a16="http://schemas.microsoft.com/office/drawing/2014/main" id="{E6250DDF-8ECE-3C88-5ED4-BC9484050AD1}"/>
              </a:ext>
            </a:extLst>
          </p:cNvPr>
          <p:cNvSpPr>
            <a:spLocks noGrp="1"/>
          </p:cNvSpPr>
          <p:nvPr>
            <p:ph type="body" sz="quarter" idx="15"/>
          </p:nvPr>
        </p:nvSpPr>
        <p:spPr>
          <a:xfrm>
            <a:off x="152400" y="494825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6202680" y="4202952"/>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2" name="Text Placeholder 8">
            <a:extLst>
              <a:ext uri="{FF2B5EF4-FFF2-40B4-BE49-F238E27FC236}">
                <a16:creationId xmlns:a16="http://schemas.microsoft.com/office/drawing/2014/main" id="{A8219190-1E89-BF24-C445-6752CF44E7F6}"/>
              </a:ext>
            </a:extLst>
          </p:cNvPr>
          <p:cNvSpPr>
            <a:spLocks noGrp="1"/>
          </p:cNvSpPr>
          <p:nvPr>
            <p:ph type="body" sz="quarter" idx="17"/>
          </p:nvPr>
        </p:nvSpPr>
        <p:spPr>
          <a:xfrm>
            <a:off x="152400" y="4202952"/>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9" name="Text Placeholder 5">
            <a:extLst>
              <a:ext uri="{FF2B5EF4-FFF2-40B4-BE49-F238E27FC236}">
                <a16:creationId xmlns:a16="http://schemas.microsoft.com/office/drawing/2014/main" id="{3DBB080D-5F07-C696-8723-8F942760662B}"/>
              </a:ext>
            </a:extLst>
          </p:cNvPr>
          <p:cNvSpPr>
            <a:spLocks noGrp="1"/>
          </p:cNvSpPr>
          <p:nvPr>
            <p:ph type="body" sz="quarter" idx="18"/>
          </p:nvPr>
        </p:nvSpPr>
        <p:spPr>
          <a:xfrm>
            <a:off x="6202680" y="201507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40" name="Text Placeholder 8">
            <a:extLst>
              <a:ext uri="{FF2B5EF4-FFF2-40B4-BE49-F238E27FC236}">
                <a16:creationId xmlns:a16="http://schemas.microsoft.com/office/drawing/2014/main" id="{775F464C-F8CE-07F4-5C02-6B5A9B50BA35}"/>
              </a:ext>
            </a:extLst>
          </p:cNvPr>
          <p:cNvSpPr>
            <a:spLocks noGrp="1"/>
          </p:cNvSpPr>
          <p:nvPr>
            <p:ph type="body" sz="quarter" idx="19"/>
          </p:nvPr>
        </p:nvSpPr>
        <p:spPr>
          <a:xfrm>
            <a:off x="6202680" y="125349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41" name="Text Placeholder 5">
            <a:extLst>
              <a:ext uri="{FF2B5EF4-FFF2-40B4-BE49-F238E27FC236}">
                <a16:creationId xmlns:a16="http://schemas.microsoft.com/office/drawing/2014/main" id="{D278A950-559B-4F07-CA26-1050A1C8F664}"/>
              </a:ext>
            </a:extLst>
          </p:cNvPr>
          <p:cNvSpPr>
            <a:spLocks noGrp="1"/>
          </p:cNvSpPr>
          <p:nvPr>
            <p:ph type="body" sz="quarter" idx="20"/>
          </p:nvPr>
        </p:nvSpPr>
        <p:spPr>
          <a:xfrm>
            <a:off x="152400" y="2015072"/>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42" name="Text Placeholder 8">
            <a:extLst>
              <a:ext uri="{FF2B5EF4-FFF2-40B4-BE49-F238E27FC236}">
                <a16:creationId xmlns:a16="http://schemas.microsoft.com/office/drawing/2014/main" id="{E703D6CE-9D16-3861-6905-4083ED82E004}"/>
              </a:ext>
            </a:extLst>
          </p:cNvPr>
          <p:cNvSpPr>
            <a:spLocks noGrp="1"/>
          </p:cNvSpPr>
          <p:nvPr>
            <p:ph type="body" sz="quarter" idx="21"/>
          </p:nvPr>
        </p:nvSpPr>
        <p:spPr>
          <a:xfrm>
            <a:off x="152400" y="125349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43" name="Text Placeholder 8">
            <a:extLst>
              <a:ext uri="{FF2B5EF4-FFF2-40B4-BE49-F238E27FC236}">
                <a16:creationId xmlns:a16="http://schemas.microsoft.com/office/drawing/2014/main" id="{900A32F2-91B9-6A1F-33D2-FA68AA8BE6E7}"/>
              </a:ext>
            </a:extLst>
          </p:cNvPr>
          <p:cNvSpPr>
            <a:spLocks noGrp="1"/>
          </p:cNvSpPr>
          <p:nvPr>
            <p:ph type="body" sz="quarter" idx="22"/>
          </p:nvPr>
        </p:nvSpPr>
        <p:spPr>
          <a:xfrm>
            <a:off x="6197252" y="520718"/>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44" name="Text Placeholder 8">
            <a:extLst>
              <a:ext uri="{FF2B5EF4-FFF2-40B4-BE49-F238E27FC236}">
                <a16:creationId xmlns:a16="http://schemas.microsoft.com/office/drawing/2014/main" id="{455E1E7D-220F-9023-2BB3-DF2A77F37A8B}"/>
              </a:ext>
            </a:extLst>
          </p:cNvPr>
          <p:cNvSpPr>
            <a:spLocks noGrp="1"/>
          </p:cNvSpPr>
          <p:nvPr>
            <p:ph type="body" sz="quarter" idx="23"/>
          </p:nvPr>
        </p:nvSpPr>
        <p:spPr>
          <a:xfrm>
            <a:off x="152400" y="520718"/>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pic>
        <p:nvPicPr>
          <p:cNvPr id="18" name="Picture 17" descr="Logo, company name&#10;&#10;Description automatically generated">
            <a:extLst>
              <a:ext uri="{FF2B5EF4-FFF2-40B4-BE49-F238E27FC236}">
                <a16:creationId xmlns:a16="http://schemas.microsoft.com/office/drawing/2014/main" id="{FFFE973C-03E2-6D25-DBF3-DC6DE00825F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2807364"/>
            <a:ext cx="2743200" cy="1243272"/>
          </a:xfrm>
          <a:prstGeom prst="rect">
            <a:avLst/>
          </a:prstGeom>
        </p:spPr>
      </p:pic>
    </p:spTree>
    <p:extLst>
      <p:ext uri="{BB962C8B-B14F-4D97-AF65-F5344CB8AC3E}">
        <p14:creationId xmlns:p14="http://schemas.microsoft.com/office/powerpoint/2010/main" val="3580705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2">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191405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1151802"/>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dirty="0"/>
              <a:t>Click to edit Master text styles</a:t>
            </a:r>
          </a:p>
        </p:txBody>
      </p:sp>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6172200" y="6050280"/>
            <a:ext cx="5852160" cy="640080"/>
          </a:xfrm>
          <a:prstGeom prst="rect">
            <a:avLst/>
          </a:prstGeom>
        </p:spPr>
        <p:txBody>
          <a:bodyPr vert="horz" anchor="ctr" anchorCtr="0">
            <a:no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6172200" y="531876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27" name="Text Placeholder 5">
            <a:extLst>
              <a:ext uri="{FF2B5EF4-FFF2-40B4-BE49-F238E27FC236}">
                <a16:creationId xmlns:a16="http://schemas.microsoft.com/office/drawing/2014/main" id="{696C5663-9696-5414-BFD5-CF7AD4601B6C}"/>
              </a:ext>
            </a:extLst>
          </p:cNvPr>
          <p:cNvSpPr>
            <a:spLocks noGrp="1"/>
          </p:cNvSpPr>
          <p:nvPr>
            <p:ph type="body" sz="quarter" idx="14"/>
          </p:nvPr>
        </p:nvSpPr>
        <p:spPr>
          <a:xfrm>
            <a:off x="152400" y="6050280"/>
            <a:ext cx="5852160" cy="640080"/>
          </a:xfrm>
          <a:prstGeom prst="rect">
            <a:avLst/>
          </a:prstGeom>
        </p:spPr>
        <p:txBody>
          <a:bodyPr vert="horz" anchor="ctr" anchorCtr="0">
            <a:noAutofit/>
          </a:bodyPr>
          <a:lstStyle>
            <a:lvl1pPr marL="0" indent="0">
              <a:spcBef>
                <a:spcPts val="0"/>
              </a:spcBef>
              <a:buFont typeface="Arial" panose="020B0604020202020204" pitchFamily="34" charset="0"/>
              <a:buNone/>
              <a:defRPr sz="36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8" name="Text Placeholder 8">
            <a:extLst>
              <a:ext uri="{FF2B5EF4-FFF2-40B4-BE49-F238E27FC236}">
                <a16:creationId xmlns:a16="http://schemas.microsoft.com/office/drawing/2014/main" id="{E6250DDF-8ECE-3C88-5ED4-BC9484050AD1}"/>
              </a:ext>
            </a:extLst>
          </p:cNvPr>
          <p:cNvSpPr>
            <a:spLocks noGrp="1"/>
          </p:cNvSpPr>
          <p:nvPr>
            <p:ph type="body" sz="quarter" idx="15"/>
          </p:nvPr>
        </p:nvSpPr>
        <p:spPr>
          <a:xfrm>
            <a:off x="152400" y="5318760"/>
            <a:ext cx="5852160" cy="640080"/>
          </a:xfrm>
          <a:prstGeom prst="rect">
            <a:avLst/>
          </a:prstGeom>
        </p:spPr>
        <p:txBody>
          <a:bodyPr anchor="ctr" anchorCtr="0">
            <a:noAutofit/>
          </a:bodyPr>
          <a:lstStyle>
            <a:lvl1pPr algn="ctr">
              <a:lnSpc>
                <a:spcPct val="120000"/>
              </a:lnSpc>
              <a:spcBef>
                <a:spcPts val="0"/>
              </a:spcBef>
              <a:defRPr sz="36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6172200" y="4587240"/>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32" name="Text Placeholder 8">
            <a:extLst>
              <a:ext uri="{FF2B5EF4-FFF2-40B4-BE49-F238E27FC236}">
                <a16:creationId xmlns:a16="http://schemas.microsoft.com/office/drawing/2014/main" id="{A8219190-1E89-BF24-C445-6752CF44E7F6}"/>
              </a:ext>
            </a:extLst>
          </p:cNvPr>
          <p:cNvSpPr>
            <a:spLocks noGrp="1"/>
          </p:cNvSpPr>
          <p:nvPr>
            <p:ph type="body" sz="quarter" idx="17"/>
          </p:nvPr>
        </p:nvSpPr>
        <p:spPr>
          <a:xfrm>
            <a:off x="152400" y="4587240"/>
            <a:ext cx="5852160" cy="640080"/>
          </a:xfrm>
          <a:prstGeom prst="rect">
            <a:avLst/>
          </a:prstGeom>
        </p:spPr>
        <p:txBody>
          <a:bodyPr anchor="ctr" anchorCtr="0">
            <a:noAutofit/>
          </a:bodyPr>
          <a:lstStyle>
            <a:lvl1pPr algn="ctr" rtl="1">
              <a:lnSpc>
                <a:spcPct val="120000"/>
              </a:lnSpc>
              <a:spcBef>
                <a:spcPts val="0"/>
              </a:spcBef>
              <a:defRPr sz="36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dirty="0"/>
              <a:t>Click to edit Master text styles</a:t>
            </a:r>
          </a:p>
        </p:txBody>
      </p:sp>
      <p:pic>
        <p:nvPicPr>
          <p:cNvPr id="13" name="Picture 12" descr="Logo, company name&#10;&#10;Description automatically generated">
            <a:extLst>
              <a:ext uri="{FF2B5EF4-FFF2-40B4-BE49-F238E27FC236}">
                <a16:creationId xmlns:a16="http://schemas.microsoft.com/office/drawing/2014/main" id="{F770C13F-E62C-9870-D3A5-C4E9CA98826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3070093"/>
            <a:ext cx="2743200" cy="1243272"/>
          </a:xfrm>
          <a:prstGeom prst="rect">
            <a:avLst/>
          </a:prstGeom>
        </p:spPr>
      </p:pic>
    </p:spTree>
    <p:extLst>
      <p:ext uri="{BB962C8B-B14F-4D97-AF65-F5344CB8AC3E}">
        <p14:creationId xmlns:p14="http://schemas.microsoft.com/office/powerpoint/2010/main" val="2361411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3">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04520"/>
            <a:ext cx="11887200" cy="1033681"/>
          </a:xfrm>
          <a:prstGeom prst="rect">
            <a:avLst/>
          </a:prstGeom>
        </p:spPr>
        <p:txBody>
          <a:bodyPr vert="horz" lIns="91440" tIns="45720" rIns="91440" bIns="45720" rtlCol="0" anchor="ctr" anchorCtr="0">
            <a:noAutofit/>
          </a:bodyPr>
          <a:lstStyle>
            <a:lvl1pPr rtl="1">
              <a:lnSpc>
                <a:spcPct val="125000"/>
              </a:lnSpc>
              <a:defRPr sz="5400" b="1">
                <a:solidFill>
                  <a:srgbClr val="2D1493"/>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1914057"/>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40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1151802"/>
            <a:ext cx="11887200" cy="919611"/>
          </a:xfrm>
          <a:prstGeom prst="rect">
            <a:avLst/>
          </a:prstGeom>
        </p:spPr>
        <p:txBody>
          <a:bodyPr anchor="ctr" anchorCtr="0">
            <a:normAutofit/>
          </a:bodyPr>
          <a:lstStyle>
            <a:lvl1pPr algn="ctr">
              <a:lnSpc>
                <a:spcPct val="120000"/>
              </a:lnSpc>
              <a:spcBef>
                <a:spcPts val="0"/>
              </a:spcBef>
              <a:defRPr sz="4400">
                <a:solidFill>
                  <a:schemeClr val="tx2">
                    <a:lumMod val="60000"/>
                    <a:lumOff val="40000"/>
                  </a:schemeClr>
                </a:solidFill>
                <a:latin typeface="+mn-lt"/>
              </a:defRPr>
            </a:lvl1pPr>
            <a:lvl2pPr algn="ctr">
              <a:defRPr/>
            </a:lvl2pPr>
            <a:lvl3pPr algn="ctr">
              <a:defRPr/>
            </a:lvl3pPr>
            <a:lvl4pPr algn="ctr">
              <a:defRPr/>
            </a:lvl4pPr>
            <a:lvl5pPr algn="ctr">
              <a:defRPr/>
            </a:lvl5pPr>
          </a:lstStyle>
          <a:p>
            <a:pPr lvl="0"/>
            <a:r>
              <a:rPr lang="en-US" dirty="0"/>
              <a:t>Click to edit Master text styles</a:t>
            </a:r>
          </a:p>
        </p:txBody>
      </p:sp>
      <p:sp>
        <p:nvSpPr>
          <p:cNvPr id="21" name="Text Placeholder 5">
            <a:extLst>
              <a:ext uri="{FF2B5EF4-FFF2-40B4-BE49-F238E27FC236}">
                <a16:creationId xmlns:a16="http://schemas.microsoft.com/office/drawing/2014/main" id="{6249040E-281E-931E-6998-3D78578B37BA}"/>
              </a:ext>
            </a:extLst>
          </p:cNvPr>
          <p:cNvSpPr>
            <a:spLocks noGrp="1"/>
          </p:cNvSpPr>
          <p:nvPr>
            <p:ph type="body" sz="quarter" idx="12"/>
          </p:nvPr>
        </p:nvSpPr>
        <p:spPr>
          <a:xfrm>
            <a:off x="160020" y="6050280"/>
            <a:ext cx="11871960" cy="640080"/>
          </a:xfrm>
          <a:prstGeom prst="rect">
            <a:avLst/>
          </a:prstGeom>
        </p:spPr>
        <p:txBody>
          <a:bodyPr vert="horz" anchor="ctr" anchorCtr="0">
            <a:noAutofit/>
          </a:bodyPr>
          <a:lstStyle>
            <a:lvl1pPr marL="0" indent="0">
              <a:spcBef>
                <a:spcPts val="0"/>
              </a:spcBef>
              <a:buFont typeface="Arial" panose="020B0604020202020204" pitchFamily="34" charset="0"/>
              <a:buNone/>
              <a:defRPr sz="4400" b="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22" name="Text Placeholder 8">
            <a:extLst>
              <a:ext uri="{FF2B5EF4-FFF2-40B4-BE49-F238E27FC236}">
                <a16:creationId xmlns:a16="http://schemas.microsoft.com/office/drawing/2014/main" id="{7395F3F3-41C6-3288-0CB0-9BD781ACD63B}"/>
              </a:ext>
            </a:extLst>
          </p:cNvPr>
          <p:cNvSpPr>
            <a:spLocks noGrp="1"/>
          </p:cNvSpPr>
          <p:nvPr>
            <p:ph type="body" sz="quarter" idx="13"/>
          </p:nvPr>
        </p:nvSpPr>
        <p:spPr>
          <a:xfrm>
            <a:off x="160020" y="5318760"/>
            <a:ext cx="11871960" cy="640080"/>
          </a:xfrm>
          <a:prstGeom prst="rect">
            <a:avLst/>
          </a:prstGeom>
        </p:spPr>
        <p:txBody>
          <a:bodyPr anchor="ctr" anchorCtr="0">
            <a:noAutofit/>
          </a:bodyPr>
          <a:lstStyle>
            <a:lvl1pPr algn="ctr">
              <a:lnSpc>
                <a:spcPct val="120000"/>
              </a:lnSpc>
              <a:spcBef>
                <a:spcPts val="0"/>
              </a:spcBef>
              <a:defRPr sz="4400" b="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31" name="Text Placeholder 8">
            <a:extLst>
              <a:ext uri="{FF2B5EF4-FFF2-40B4-BE49-F238E27FC236}">
                <a16:creationId xmlns:a16="http://schemas.microsoft.com/office/drawing/2014/main" id="{5ED0B3E0-EE3E-7C20-FD52-4B9F5FC49F9E}"/>
              </a:ext>
            </a:extLst>
          </p:cNvPr>
          <p:cNvSpPr>
            <a:spLocks noGrp="1"/>
          </p:cNvSpPr>
          <p:nvPr>
            <p:ph type="body" sz="quarter" idx="16"/>
          </p:nvPr>
        </p:nvSpPr>
        <p:spPr>
          <a:xfrm>
            <a:off x="160020" y="4587240"/>
            <a:ext cx="11871960" cy="640080"/>
          </a:xfrm>
          <a:prstGeom prst="rect">
            <a:avLst/>
          </a:prstGeom>
        </p:spPr>
        <p:txBody>
          <a:bodyPr anchor="ctr" anchorCtr="0">
            <a:noAutofit/>
          </a:bodyPr>
          <a:lstStyle>
            <a:lvl1pPr algn="ctr" rtl="1">
              <a:lnSpc>
                <a:spcPct val="120000"/>
              </a:lnSpc>
              <a:spcBef>
                <a:spcPts val="0"/>
              </a:spcBef>
              <a:defRPr sz="4400" b="0">
                <a:solidFill>
                  <a:srgbClr val="2D1493"/>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pic>
        <p:nvPicPr>
          <p:cNvPr id="13" name="Picture 12" descr="Logo, company name&#10;&#10;Description automatically generated">
            <a:extLst>
              <a:ext uri="{FF2B5EF4-FFF2-40B4-BE49-F238E27FC236}">
                <a16:creationId xmlns:a16="http://schemas.microsoft.com/office/drawing/2014/main" id="{F770C13F-E62C-9870-D3A5-C4E9CA98826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724400" y="3070093"/>
            <a:ext cx="2743200" cy="1243272"/>
          </a:xfrm>
          <a:prstGeom prst="rect">
            <a:avLst/>
          </a:prstGeom>
        </p:spPr>
      </p:pic>
    </p:spTree>
    <p:extLst>
      <p:ext uri="{BB962C8B-B14F-4D97-AF65-F5344CB8AC3E}">
        <p14:creationId xmlns:p14="http://schemas.microsoft.com/office/powerpoint/2010/main" val="3632726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ymns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116491"/>
            <a:ext cx="11887200" cy="2423160"/>
          </a:xfrm>
          <a:prstGeom prst="rect">
            <a:avLst/>
          </a:prstGeom>
        </p:spPr>
        <p:txBody>
          <a:bodyPr vert="horz" lIns="0" tIns="45720" rIns="0" bIns="45720" rtlCol="0" anchor="ctr" anchorCtr="0">
            <a:noAutofit/>
          </a:bodyPr>
          <a:lstStyle>
            <a:lvl1pPr rtl="1">
              <a:lnSpc>
                <a:spcPct val="120000"/>
              </a:lnSpc>
              <a:defRPr sz="5400" b="0" i="0">
                <a:solidFill>
                  <a:srgbClr val="2D1493"/>
                </a:solidFill>
                <a:effectLst/>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4697289"/>
            <a:ext cx="11887200" cy="2103120"/>
          </a:xfrm>
          <a:prstGeom prst="rect">
            <a:avLst/>
          </a:prstGeom>
        </p:spPr>
        <p:txBody>
          <a:bodyPr vert="horz" lIns="0" rIns="0" anchor="ctr" anchorCtr="0">
            <a:noAutofit/>
          </a:bodyPr>
          <a:lstStyle>
            <a:lvl1pPr marL="0" indent="0">
              <a:spcBef>
                <a:spcPts val="0"/>
              </a:spcBef>
              <a:buFont typeface="Arial" panose="020B0604020202020204" pitchFamily="34" charset="0"/>
              <a:buNone/>
              <a:defRPr sz="4400" b="0" i="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575029"/>
            <a:ext cx="11887200" cy="2103120"/>
          </a:xfrm>
          <a:prstGeom prst="rect">
            <a:avLst/>
          </a:prstGeom>
        </p:spPr>
        <p:txBody>
          <a:bodyPr lIns="0" rIns="0" anchor="ctr" anchorCtr="0">
            <a:noAutofit/>
          </a:bodyPr>
          <a:lstStyle>
            <a:lvl1pPr algn="ctr">
              <a:lnSpc>
                <a:spcPct val="114000"/>
              </a:lnSpc>
              <a:spcBef>
                <a:spcPts val="0"/>
              </a:spcBef>
              <a:defRPr sz="4400" b="0" i="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dirty="0"/>
              <a:t>Click to edit Master text styles</a:t>
            </a:r>
          </a:p>
        </p:txBody>
      </p:sp>
    </p:spTree>
    <p:extLst>
      <p:ext uri="{BB962C8B-B14F-4D97-AF65-F5344CB8AC3E}">
        <p14:creationId xmlns:p14="http://schemas.microsoft.com/office/powerpoint/2010/main" val="4166642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Hymns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66796"/>
            <a:ext cx="11887200" cy="2286000"/>
          </a:xfrm>
          <a:prstGeom prst="rect">
            <a:avLst/>
          </a:prstGeom>
        </p:spPr>
        <p:txBody>
          <a:bodyPr vert="horz" lIns="91440" tIns="45720" rIns="91440" bIns="45720" rtlCol="0" anchor="ctr" anchorCtr="0">
            <a:normAutofit/>
          </a:bodyPr>
          <a:lstStyle>
            <a:lvl1pPr rtl="1">
              <a:lnSpc>
                <a:spcPct val="120000"/>
              </a:lnSpc>
              <a:defRPr sz="4500" b="0" i="0">
                <a:solidFill>
                  <a:srgbClr val="2D1493"/>
                </a:solidFill>
                <a:effectLst/>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5486402"/>
            <a:ext cx="11887200" cy="1292601"/>
          </a:xfrm>
          <a:prstGeom prst="rect">
            <a:avLst/>
          </a:prstGeom>
        </p:spPr>
        <p:txBody>
          <a:bodyPr vert="horz" anchor="ctr" anchorCtr="0">
            <a:normAutofit/>
          </a:bodyPr>
          <a:lstStyle>
            <a:lvl1pPr marL="0" indent="0">
              <a:spcBef>
                <a:spcPts val="0"/>
              </a:spcBef>
              <a:buFont typeface="Arial" panose="020B0604020202020204" pitchFamily="34" charset="0"/>
              <a:buNone/>
              <a:defRPr sz="3000" b="0" i="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367150"/>
            <a:ext cx="11887200" cy="3119250"/>
          </a:xfrm>
          <a:prstGeom prst="rect">
            <a:avLst/>
          </a:prstGeom>
        </p:spPr>
        <p:txBody>
          <a:bodyPr anchor="ctr" anchorCtr="0">
            <a:normAutofit/>
          </a:bodyPr>
          <a:lstStyle>
            <a:lvl1pPr algn="ctr">
              <a:lnSpc>
                <a:spcPct val="100000"/>
              </a:lnSpc>
              <a:spcBef>
                <a:spcPts val="0"/>
              </a:spcBef>
              <a:defRPr sz="4950" b="0" i="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dirty="0"/>
              <a:t>Click to edit Master text styles</a:t>
            </a:r>
          </a:p>
        </p:txBody>
      </p:sp>
    </p:spTree>
    <p:extLst>
      <p:ext uri="{BB962C8B-B14F-4D97-AF65-F5344CB8AC3E}">
        <p14:creationId xmlns:p14="http://schemas.microsoft.com/office/powerpoint/2010/main" val="161653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Hymns Slide">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66796"/>
            <a:ext cx="11887200" cy="2011680"/>
          </a:xfrm>
          <a:prstGeom prst="rect">
            <a:avLst/>
          </a:prstGeom>
        </p:spPr>
        <p:txBody>
          <a:bodyPr vert="horz" lIns="0" tIns="45720" rIns="274320" bIns="45720" rtlCol="0" anchor="ctr" anchorCtr="0">
            <a:noAutofit/>
          </a:bodyPr>
          <a:lstStyle>
            <a:lvl1pPr rtl="1">
              <a:lnSpc>
                <a:spcPct val="120000"/>
              </a:lnSpc>
              <a:defRPr sz="4500" b="0" i="0">
                <a:solidFill>
                  <a:srgbClr val="2D1493"/>
                </a:solidFill>
                <a:effectLst/>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152400" y="5473876"/>
            <a:ext cx="11887200" cy="1292601"/>
          </a:xfrm>
          <a:prstGeom prst="rect">
            <a:avLst/>
          </a:prstGeom>
        </p:spPr>
        <p:txBody>
          <a:bodyPr vert="horz" lIns="0" rIns="0" anchor="ctr" anchorCtr="0">
            <a:noAutofit/>
          </a:bodyPr>
          <a:lstStyle>
            <a:lvl1pPr marL="0" indent="0">
              <a:spcBef>
                <a:spcPts val="0"/>
              </a:spcBef>
              <a:buFont typeface="Arial" panose="020B0604020202020204" pitchFamily="34" charset="0"/>
              <a:buNone/>
              <a:defRPr sz="3600" b="0" i="0">
                <a:solidFill>
                  <a:srgbClr val="7030A0"/>
                </a:solidFill>
                <a:effectLst/>
                <a:latin typeface="+mn-lt"/>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152400" y="2104104"/>
            <a:ext cx="11887200" cy="2011680"/>
          </a:xfrm>
          <a:prstGeom prst="rect">
            <a:avLst/>
          </a:prstGeom>
        </p:spPr>
        <p:txBody>
          <a:bodyPr lIns="0" rIns="0" anchor="ctr" anchorCtr="0">
            <a:noAutofit/>
          </a:bodyPr>
          <a:lstStyle>
            <a:lvl1pPr algn="ctr">
              <a:lnSpc>
                <a:spcPct val="100000"/>
              </a:lnSpc>
              <a:spcBef>
                <a:spcPts val="0"/>
              </a:spcBef>
              <a:defRPr sz="4500" b="0" i="0">
                <a:solidFill>
                  <a:schemeClr val="tx2">
                    <a:lumMod val="60000"/>
                    <a:lumOff val="40000"/>
                  </a:schemeClr>
                </a:solidFill>
                <a:effectLst/>
                <a:latin typeface="+mn-lt"/>
              </a:defRPr>
            </a:lvl1pPr>
            <a:lvl2pPr algn="ctr">
              <a:defRPr/>
            </a:lvl2pPr>
            <a:lvl3pPr algn="ctr">
              <a:defRPr/>
            </a:lvl3pPr>
            <a:lvl4pPr algn="ctr">
              <a:defRPr/>
            </a:lvl4pPr>
            <a:lvl5pPr algn="ctr">
              <a:defRPr/>
            </a:lvl5pPr>
          </a:lstStyle>
          <a:p>
            <a:pPr lvl="0"/>
            <a:r>
              <a:rPr lang="en-US" dirty="0"/>
              <a:t>Click to edit Master text styles</a:t>
            </a:r>
          </a:p>
        </p:txBody>
      </p:sp>
      <p:sp>
        <p:nvSpPr>
          <p:cNvPr id="5" name="Text Placeholder 4">
            <a:extLst>
              <a:ext uri="{FF2B5EF4-FFF2-40B4-BE49-F238E27FC236}">
                <a16:creationId xmlns:a16="http://schemas.microsoft.com/office/drawing/2014/main" id="{1388C411-9D8B-02C1-BA7E-BB34A1BF982A}"/>
              </a:ext>
            </a:extLst>
          </p:cNvPr>
          <p:cNvSpPr>
            <a:spLocks noGrp="1"/>
          </p:cNvSpPr>
          <p:nvPr>
            <p:ph type="body" sz="quarter" idx="12"/>
          </p:nvPr>
        </p:nvSpPr>
        <p:spPr>
          <a:xfrm>
            <a:off x="158402" y="4153362"/>
            <a:ext cx="11887200" cy="1292225"/>
          </a:xfrm>
          <a:prstGeom prst="rect">
            <a:avLst/>
          </a:prstGeom>
        </p:spPr>
        <p:txBody>
          <a:bodyPr anchor="ctr" anchorCtr="0"/>
          <a:lstStyle>
            <a:lvl1pPr>
              <a:defRPr lang="en-US" sz="3600" b="0" i="0" kern="1200" dirty="0" smtClean="0">
                <a:solidFill>
                  <a:schemeClr val="accent1">
                    <a:lumMod val="50000"/>
                  </a:schemeClr>
                </a:solidFill>
                <a:effectLst/>
                <a:latin typeface="Times New Roman" panose="02020603050405020304" pitchFamily="18" charset="0"/>
                <a:ea typeface="+mn-ea"/>
                <a:cs typeface="Times New Roman" panose="02020603050405020304" pitchFamily="18" charset="0"/>
              </a:defRPr>
            </a:lvl1pPr>
            <a:lvl2pPr>
              <a:defRPr lang="en-US" sz="3600" b="0" i="0" kern="1200" dirty="0" smtClean="0">
                <a:solidFill>
                  <a:schemeClr val="accent1">
                    <a:lumMod val="50000"/>
                  </a:schemeClr>
                </a:solidFill>
                <a:effectLst/>
                <a:latin typeface="Times New Roman" panose="02020603050405020304" pitchFamily="18" charset="0"/>
                <a:ea typeface="+mn-ea"/>
                <a:cs typeface="Times New Roman" panose="02020603050405020304" pitchFamily="18" charset="0"/>
              </a:defRPr>
            </a:lvl2pPr>
          </a:lstStyle>
          <a:p>
            <a:pPr marL="0" lvl="0" indent="0" algn="ctr" defTabSz="342900" rtl="0" eaLnBrk="1" latinLnBrk="0" hangingPunct="1">
              <a:spcBef>
                <a:spcPts val="0"/>
              </a:spcBef>
              <a:buFont typeface="Arial" panose="020B0604020202020204" pitchFamily="34" charset="0"/>
              <a:buNone/>
            </a:pPr>
            <a:r>
              <a:rPr lang="en-US" dirty="0"/>
              <a:t>Click to edit Master text styles</a:t>
            </a:r>
          </a:p>
        </p:txBody>
      </p:sp>
    </p:spTree>
    <p:extLst>
      <p:ext uri="{BB962C8B-B14F-4D97-AF65-F5344CB8AC3E}">
        <p14:creationId xmlns:p14="http://schemas.microsoft.com/office/powerpoint/2010/main" val="1253952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Lower - Title1">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651762"/>
            <a:ext cx="11887200" cy="719877"/>
          </a:xfrm>
          <a:prstGeom prst="rect">
            <a:avLst/>
          </a:prstGeom>
        </p:spPr>
        <p:txBody>
          <a:bodyPr vert="horz" lIns="91440" tIns="45720" rIns="91440" bIns="45720" rtlCol="0" anchor="ctr" anchorCtr="0">
            <a:normAutofit/>
          </a:bodyPr>
          <a:lstStyle>
            <a:lvl1pPr rtl="1">
              <a:lnSpc>
                <a:spcPct val="125000"/>
              </a:lnSpc>
              <a:defRPr sz="2700" b="0">
                <a:solidFill>
                  <a:srgbClr val="2D1493"/>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6" name="Text Placeholder 5"/>
          <p:cNvSpPr>
            <a:spLocks noGrp="1"/>
          </p:cNvSpPr>
          <p:nvPr>
            <p:ph type="body" sz="quarter" idx="10"/>
          </p:nvPr>
        </p:nvSpPr>
        <p:spPr>
          <a:xfrm>
            <a:off x="152400" y="3621024"/>
            <a:ext cx="11887200" cy="553998"/>
          </a:xfrm>
          <a:prstGeom prst="rect">
            <a:avLst/>
          </a:prstGeom>
        </p:spPr>
        <p:txBody>
          <a:bodyPr vert="horz"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3200400"/>
            <a:ext cx="11887200" cy="609398"/>
          </a:xfrm>
          <a:prstGeom prst="rect">
            <a:avLst/>
          </a:prstGeom>
        </p:spPr>
        <p:txBody>
          <a:bodyPr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Tree>
    <p:extLst>
      <p:ext uri="{BB962C8B-B14F-4D97-AF65-F5344CB8AC3E}">
        <p14:creationId xmlns:p14="http://schemas.microsoft.com/office/powerpoint/2010/main" val="3827433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Lower - Title2">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152400" y="2651762"/>
            <a:ext cx="5943600" cy="719877"/>
          </a:xfrm>
          <a:prstGeom prst="rect">
            <a:avLst/>
          </a:prstGeom>
        </p:spPr>
        <p:txBody>
          <a:bodyPr vert="horz" wrap="square" lIns="91440" tIns="45720" rIns="91440" bIns="45720" rtlCol="0" anchor="ctr" anchorCtr="0">
            <a:normAutofit/>
          </a:bodyPr>
          <a:lstStyle>
            <a:lvl1pPr rtl="1">
              <a:lnSpc>
                <a:spcPct val="125000"/>
              </a:lnSpc>
              <a:defRPr sz="2700" b="0">
                <a:solidFill>
                  <a:srgbClr val="2D1493"/>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6" name="Text Placeholder 5"/>
          <p:cNvSpPr>
            <a:spLocks noGrp="1"/>
          </p:cNvSpPr>
          <p:nvPr>
            <p:ph type="body" sz="quarter" idx="10"/>
          </p:nvPr>
        </p:nvSpPr>
        <p:spPr>
          <a:xfrm>
            <a:off x="152400" y="3621024"/>
            <a:ext cx="5943600" cy="553998"/>
          </a:xfrm>
          <a:prstGeom prst="rect">
            <a:avLst/>
          </a:prstGeom>
        </p:spPr>
        <p:txBody>
          <a:bodyPr vert="horz" wrap="square"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p:cNvSpPr>
            <a:spLocks noGrp="1"/>
          </p:cNvSpPr>
          <p:nvPr>
            <p:ph type="body" sz="quarter" idx="11"/>
          </p:nvPr>
        </p:nvSpPr>
        <p:spPr>
          <a:xfrm>
            <a:off x="152400" y="3200400"/>
            <a:ext cx="5943600" cy="609398"/>
          </a:xfrm>
          <a:prstGeom prst="rect">
            <a:avLst/>
          </a:prstGeom>
        </p:spPr>
        <p:txBody>
          <a:bodyPr wrap="square"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
        <p:nvSpPr>
          <p:cNvPr id="14" name="Text Placeholder 5">
            <a:extLst>
              <a:ext uri="{FF2B5EF4-FFF2-40B4-BE49-F238E27FC236}">
                <a16:creationId xmlns:a16="http://schemas.microsoft.com/office/drawing/2014/main" id="{996F7702-0897-470D-A036-22A319ED33A3}"/>
              </a:ext>
            </a:extLst>
          </p:cNvPr>
          <p:cNvSpPr>
            <a:spLocks noGrp="1"/>
          </p:cNvSpPr>
          <p:nvPr>
            <p:ph type="body" sz="quarter" idx="12"/>
          </p:nvPr>
        </p:nvSpPr>
        <p:spPr>
          <a:xfrm>
            <a:off x="6096000" y="3621024"/>
            <a:ext cx="5943600" cy="553998"/>
          </a:xfrm>
          <a:prstGeom prst="rect">
            <a:avLst/>
          </a:prstGeom>
        </p:spPr>
        <p:txBody>
          <a:bodyPr vert="horz" wrap="square" anchor="ctr" anchorCtr="0">
            <a:normAutofit/>
          </a:bodyPr>
          <a:lstStyle>
            <a:lvl1pPr marL="0" indent="0">
              <a:spcBef>
                <a:spcPts val="0"/>
              </a:spcBef>
              <a:buFont typeface="Arial" panose="020B0604020202020204" pitchFamily="34" charset="0"/>
              <a:buNone/>
              <a:defRPr sz="2250" b="0">
                <a:solidFill>
                  <a:srgbClr val="7030A0"/>
                </a:solidFill>
                <a:effectLst/>
                <a:latin typeface="Calibri Light" panose="020F0302020204030204" pitchFamily="34" charset="0"/>
              </a:defRPr>
            </a:lvl1pPr>
            <a:lvl2pPr marL="342900" indent="0">
              <a:buFont typeface="Arial" panose="020B0604020202020204" pitchFamily="34" charset="0"/>
              <a:buNone/>
              <a:defRPr>
                <a:solidFill>
                  <a:schemeClr val="accent5">
                    <a:lumMod val="20000"/>
                    <a:lumOff val="80000"/>
                  </a:schemeClr>
                </a:solidFill>
                <a:effectLst/>
              </a:defRPr>
            </a:lvl2pPr>
            <a:lvl3pPr marL="685800" indent="0">
              <a:buFont typeface="Arial" panose="020B0604020202020204" pitchFamily="34" charset="0"/>
              <a:buNone/>
              <a:defRPr>
                <a:solidFill>
                  <a:schemeClr val="accent5">
                    <a:lumMod val="20000"/>
                    <a:lumOff val="80000"/>
                  </a:schemeClr>
                </a:solidFill>
                <a:effectLst/>
              </a:defRPr>
            </a:lvl3pPr>
            <a:lvl4pPr marL="1028700" indent="0">
              <a:buFont typeface="Arial" panose="020B0604020202020204" pitchFamily="34" charset="0"/>
              <a:buNone/>
              <a:defRPr>
                <a:solidFill>
                  <a:schemeClr val="accent5">
                    <a:lumMod val="20000"/>
                    <a:lumOff val="80000"/>
                  </a:schemeClr>
                </a:solidFill>
                <a:effectLst/>
              </a:defRPr>
            </a:lvl4pPr>
            <a:lvl5pPr marL="13716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15" name="Text Placeholder 8">
            <a:extLst>
              <a:ext uri="{FF2B5EF4-FFF2-40B4-BE49-F238E27FC236}">
                <a16:creationId xmlns:a16="http://schemas.microsoft.com/office/drawing/2014/main" id="{F4B81FEE-D6E0-4BBB-81D5-1D774C21F1C9}"/>
              </a:ext>
            </a:extLst>
          </p:cNvPr>
          <p:cNvSpPr>
            <a:spLocks noGrp="1"/>
          </p:cNvSpPr>
          <p:nvPr>
            <p:ph type="body" sz="quarter" idx="13"/>
          </p:nvPr>
        </p:nvSpPr>
        <p:spPr>
          <a:xfrm>
            <a:off x="6096000" y="3200400"/>
            <a:ext cx="5943600" cy="609398"/>
          </a:xfrm>
          <a:prstGeom prst="rect">
            <a:avLst/>
          </a:prstGeom>
        </p:spPr>
        <p:txBody>
          <a:bodyPr wrap="square" anchor="ctr" anchorCtr="0">
            <a:normAutofit/>
          </a:bodyPr>
          <a:lstStyle>
            <a:lvl1pPr algn="ctr">
              <a:lnSpc>
                <a:spcPct val="120000"/>
              </a:lnSpc>
              <a:spcBef>
                <a:spcPts val="0"/>
              </a:spcBef>
              <a:defRPr sz="2250" b="0">
                <a:solidFill>
                  <a:schemeClr val="tx2">
                    <a:lumMod val="60000"/>
                    <a:lumOff val="40000"/>
                  </a:schemeClr>
                </a:solidFill>
                <a:effectLst/>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
        <p:nvSpPr>
          <p:cNvPr id="10" name="Text Placeholder 9">
            <a:extLst>
              <a:ext uri="{FF2B5EF4-FFF2-40B4-BE49-F238E27FC236}">
                <a16:creationId xmlns:a16="http://schemas.microsoft.com/office/drawing/2014/main" id="{EEE2C348-BDB8-4703-971C-5FB09164B45A}"/>
              </a:ext>
            </a:extLst>
          </p:cNvPr>
          <p:cNvSpPr>
            <a:spLocks noGrp="1"/>
          </p:cNvSpPr>
          <p:nvPr>
            <p:ph type="body" sz="quarter" idx="14"/>
          </p:nvPr>
        </p:nvSpPr>
        <p:spPr>
          <a:xfrm>
            <a:off x="6099048" y="2651760"/>
            <a:ext cx="5943600" cy="722376"/>
          </a:xfrm>
          <a:prstGeom prst="rect">
            <a:avLst/>
          </a:prstGeom>
        </p:spPr>
        <p:txBody>
          <a:bodyPr vert="horz" wrap="square" lIns="91440" tIns="45720" rIns="91440" bIns="45720" rtlCol="0" anchor="ctr" anchorCtr="0">
            <a:normAutofit/>
          </a:bodyPr>
          <a:lstStyle>
            <a:lvl1pPr>
              <a:defRPr lang="en-US" sz="2700" b="0" dirty="0" smtClean="0">
                <a:solidFill>
                  <a:srgbClr val="2D1493"/>
                </a:solidFill>
                <a:effectLst/>
                <a:latin typeface="Times New Roman" panose="02020603050405020304" pitchFamily="18" charset="0"/>
                <a:ea typeface="+mj-ea"/>
                <a:cs typeface="Times New Roman" panose="02020603050405020304" pitchFamily="18" charset="0"/>
              </a:defRPr>
            </a:lvl1pPr>
          </a:lstStyle>
          <a:p>
            <a:pPr lvl="0" rtl="1">
              <a:lnSpc>
                <a:spcPct val="125000"/>
              </a:lnSpc>
              <a:spcBef>
                <a:spcPct val="0"/>
              </a:spcBef>
            </a:pPr>
            <a:r>
              <a:rPr lang="en-US"/>
              <a:t>Click to edit Master text styles</a:t>
            </a:r>
          </a:p>
        </p:txBody>
      </p:sp>
    </p:spTree>
    <p:extLst>
      <p:ext uri="{BB962C8B-B14F-4D97-AF65-F5344CB8AC3E}">
        <p14:creationId xmlns:p14="http://schemas.microsoft.com/office/powerpoint/2010/main" val="3400420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2FCE67-CD27-ECAA-D7F9-28C6F73A1345}"/>
              </a:ext>
            </a:extLst>
          </p:cNvPr>
          <p:cNvSpPr txBox="1">
            <a:spLocks/>
          </p:cNvSpPr>
          <p:nvPr userDrawn="1"/>
        </p:nvSpPr>
        <p:spPr>
          <a:xfrm>
            <a:off x="3021497" y="4655471"/>
            <a:ext cx="6149009" cy="731520"/>
          </a:xfrm>
          <a:prstGeom prst="rect">
            <a:avLst/>
          </a:prstGeom>
        </p:spPr>
        <p:txBody>
          <a:bodyPr vert="horz" wrap="none" lIns="68580" tIns="34290" rIns="68580" bIns="34290" rtlCol="0" anchor="ctr" anchorCtr="0">
            <a:normAutofit/>
          </a:bodyPr>
          <a:lstStyle>
            <a:lvl1pPr algn="ctr" defTabSz="457200" rtl="1" eaLnBrk="1" latinLnBrk="0" hangingPunct="1">
              <a:lnSpc>
                <a:spcPct val="125000"/>
              </a:lnSpc>
              <a:spcBef>
                <a:spcPct val="0"/>
              </a:spcBef>
              <a:buNone/>
              <a:defRPr sz="6600" b="1" kern="1200">
                <a:solidFill>
                  <a:srgbClr val="2D1493"/>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defRPr>
            </a:lvl1pPr>
          </a:lstStyle>
          <a:p>
            <a:r>
              <a:rPr lang="ar-KW" sz="2700" dirty="0"/>
              <a:t>مِــنَ الـتَّـعَــنِّــي إِلــى الـتَّـغَــنِّــي</a:t>
            </a:r>
            <a:endParaRPr lang="en-US" sz="2700" dirty="0"/>
          </a:p>
        </p:txBody>
      </p:sp>
      <p:sp>
        <p:nvSpPr>
          <p:cNvPr id="4" name="Text Placeholder 5">
            <a:extLst>
              <a:ext uri="{FF2B5EF4-FFF2-40B4-BE49-F238E27FC236}">
                <a16:creationId xmlns:a16="http://schemas.microsoft.com/office/drawing/2014/main" id="{2217A92D-546F-DEE6-621B-3B3F2CCABF24}"/>
              </a:ext>
            </a:extLst>
          </p:cNvPr>
          <p:cNvSpPr txBox="1">
            <a:spLocks/>
          </p:cNvSpPr>
          <p:nvPr userDrawn="1"/>
        </p:nvSpPr>
        <p:spPr>
          <a:xfrm>
            <a:off x="3021497" y="5743972"/>
            <a:ext cx="6149009" cy="731520"/>
          </a:xfrm>
          <a:prstGeom prst="rect">
            <a:avLst/>
          </a:prstGeom>
        </p:spPr>
        <p:txBody>
          <a:bodyPr vert="horz" wrap="none" anchor="ctr" anchorCtr="0">
            <a:normAutofit/>
          </a:bodyPr>
          <a:lstStyle>
            <a:lvl1pPr marL="0" indent="0" algn="ctr" defTabSz="457200" rtl="0" eaLnBrk="1" latinLnBrk="0" hangingPunct="1">
              <a:spcBef>
                <a:spcPts val="0"/>
              </a:spcBef>
              <a:buFont typeface="Arial" panose="020B0604020202020204" pitchFamily="34" charset="0"/>
              <a:buNone/>
              <a:defRPr sz="6600" b="1" kern="1200">
                <a:solidFill>
                  <a:srgbClr val="AA87FB"/>
                </a:solidFill>
                <a:effectLst>
                  <a:outerShdw blurRad="38100" dist="38100" dir="2700000" algn="tl">
                    <a:srgbClr val="000000">
                      <a:alpha val="43137"/>
                    </a:srgbClr>
                  </a:outerShdw>
                </a:effectLst>
                <a:latin typeface="Calibri Light" panose="020F0302020204030204" pitchFamily="34" charset="0"/>
                <a:ea typeface="+mn-ea"/>
                <a:cs typeface="Arial" panose="020B0604020202020204" pitchFamily="34" charset="0"/>
              </a:defRPr>
            </a:lvl1pPr>
            <a:lvl2pPr marL="4572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2pPr>
            <a:lvl3pPr marL="9144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3pPr>
            <a:lvl4pPr marL="13716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4pPr>
            <a:lvl5pPr marL="1828800" indent="0" algn="l" defTabSz="457200" rtl="0" eaLnBrk="1" latinLnBrk="0" hangingPunct="1">
              <a:spcBef>
                <a:spcPct val="20000"/>
              </a:spcBef>
              <a:buFont typeface="Arial" panose="020B0604020202020204" pitchFamily="34" charset="0"/>
              <a:buNone/>
              <a:defRPr sz="4000" b="1" kern="1200">
                <a:solidFill>
                  <a:schemeClr val="accent5">
                    <a:lumMod val="20000"/>
                    <a:lumOff val="80000"/>
                  </a:schemeClr>
                </a:solidFill>
                <a:effectLst/>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400" dirty="0">
                <a:solidFill>
                  <a:srgbClr val="7030A0"/>
                </a:solidFill>
                <a:latin typeface="+mn-lt"/>
              </a:rPr>
              <a:t>From Hardship to Worship</a:t>
            </a:r>
          </a:p>
        </p:txBody>
      </p:sp>
      <p:sp>
        <p:nvSpPr>
          <p:cNvPr id="5" name="Text Placeholder 8">
            <a:extLst>
              <a:ext uri="{FF2B5EF4-FFF2-40B4-BE49-F238E27FC236}">
                <a16:creationId xmlns:a16="http://schemas.microsoft.com/office/drawing/2014/main" id="{18F61878-27C2-DBB0-2B98-74E3BE1C939B}"/>
              </a:ext>
            </a:extLst>
          </p:cNvPr>
          <p:cNvSpPr txBox="1">
            <a:spLocks/>
          </p:cNvSpPr>
          <p:nvPr userDrawn="1"/>
        </p:nvSpPr>
        <p:spPr>
          <a:xfrm>
            <a:off x="3021497" y="5210893"/>
            <a:ext cx="6149009" cy="731520"/>
          </a:xfrm>
          <a:prstGeom prst="rect">
            <a:avLst/>
          </a:prstGeom>
        </p:spPr>
        <p:txBody>
          <a:bodyPr wrap="none" anchor="ctr" anchorCtr="0">
            <a:normAutofit/>
          </a:bodyPr>
          <a:lstStyle>
            <a:lvl1pPr marL="0" indent="0" algn="ctr" defTabSz="457200" rtl="0" eaLnBrk="1" latinLnBrk="0" hangingPunct="1">
              <a:lnSpc>
                <a:spcPct val="120000"/>
              </a:lnSpc>
              <a:spcBef>
                <a:spcPts val="0"/>
              </a:spcBef>
              <a:buFont typeface="Arial"/>
              <a:buNone/>
              <a:defRPr sz="6600" b="1" kern="1200">
                <a:solidFill>
                  <a:srgbClr val="3BEAFD"/>
                </a:solidFill>
                <a:effectLst>
                  <a:outerShdw blurRad="38100" dist="38100" dir="2700000" algn="tl">
                    <a:srgbClr val="000000">
                      <a:alpha val="43137"/>
                    </a:srgbClr>
                  </a:outerShdw>
                </a:effectLst>
                <a:latin typeface="Calibri Light" panose="020F0302020204030204" pitchFamily="34" charset="0"/>
                <a:ea typeface="+mn-ea"/>
                <a:cs typeface="Arial" panose="020B0604020202020204" pitchFamily="34" charset="0"/>
              </a:defRPr>
            </a:lvl1pPr>
            <a:lvl2pPr marL="4572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2pPr>
            <a:lvl3pPr marL="9144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3pPr>
            <a:lvl4pPr marL="13716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4pPr>
            <a:lvl5pPr marL="1828800" indent="0" algn="ctr" defTabSz="457200" rtl="0" eaLnBrk="1" latinLnBrk="0" hangingPunct="1">
              <a:spcBef>
                <a:spcPct val="20000"/>
              </a:spcBef>
              <a:buFont typeface="Arial"/>
              <a:buNone/>
              <a:defRPr sz="4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400" dirty="0">
                <a:solidFill>
                  <a:schemeClr val="tx2">
                    <a:lumMod val="60000"/>
                    <a:lumOff val="40000"/>
                  </a:schemeClr>
                </a:solidFill>
                <a:latin typeface="+mn-lt"/>
              </a:rPr>
              <a:t>Mina </a:t>
            </a:r>
            <a:r>
              <a:rPr lang="en-US" sz="2400" dirty="0" err="1">
                <a:solidFill>
                  <a:schemeClr val="tx2">
                    <a:lumMod val="60000"/>
                    <a:lumOff val="40000"/>
                  </a:schemeClr>
                </a:solidFill>
                <a:latin typeface="+mn-lt"/>
              </a:rPr>
              <a:t>Ttaʻann</a:t>
            </a:r>
            <a:r>
              <a:rPr lang="en-US" sz="2400" dirty="0" err="1">
                <a:solidFill>
                  <a:schemeClr val="tx2">
                    <a:lumMod val="60000"/>
                    <a:lumOff val="40000"/>
                  </a:schemeClr>
                </a:solidFill>
                <a:latin typeface="+mn-lt"/>
                <a:cs typeface="Calibri" panose="020F0502020204030204" pitchFamily="34" charset="0"/>
              </a:rPr>
              <a:t>ī</a:t>
            </a:r>
            <a:r>
              <a:rPr lang="en-US" sz="2400" dirty="0">
                <a:solidFill>
                  <a:schemeClr val="tx2">
                    <a:lumMod val="60000"/>
                    <a:lumOff val="40000"/>
                  </a:schemeClr>
                </a:solidFill>
                <a:latin typeface="+mn-lt"/>
                <a:cs typeface="Calibri" panose="020F0502020204030204" pitchFamily="34" charset="0"/>
              </a:rPr>
              <a:t> </a:t>
            </a:r>
            <a:r>
              <a:rPr lang="en-US" sz="2400" dirty="0" err="1">
                <a:solidFill>
                  <a:schemeClr val="tx2">
                    <a:lumMod val="60000"/>
                    <a:lumOff val="40000"/>
                  </a:schemeClr>
                </a:solidFill>
                <a:latin typeface="+mn-lt"/>
                <a:cs typeface="Calibri" panose="020F0502020204030204" pitchFamily="34" charset="0"/>
              </a:rPr>
              <a:t>ʽElā</a:t>
            </a:r>
            <a:r>
              <a:rPr lang="en-US" sz="2400" dirty="0">
                <a:solidFill>
                  <a:schemeClr val="tx2">
                    <a:lumMod val="60000"/>
                    <a:lumOff val="40000"/>
                  </a:schemeClr>
                </a:solidFill>
                <a:latin typeface="+mn-lt"/>
                <a:cs typeface="Calibri" panose="020F0502020204030204" pitchFamily="34" charset="0"/>
              </a:rPr>
              <a:t> </a:t>
            </a:r>
            <a:r>
              <a:rPr lang="en-US" sz="2400" dirty="0" err="1">
                <a:solidFill>
                  <a:schemeClr val="tx2">
                    <a:lumMod val="60000"/>
                    <a:lumOff val="40000"/>
                  </a:schemeClr>
                </a:solidFill>
                <a:latin typeface="+mn-lt"/>
                <a:cs typeface="Calibri" panose="020F0502020204030204" pitchFamily="34" charset="0"/>
              </a:rPr>
              <a:t>Ttaghannī</a:t>
            </a:r>
            <a:endParaRPr lang="en-US" sz="2400" dirty="0">
              <a:solidFill>
                <a:schemeClr val="tx2">
                  <a:lumMod val="60000"/>
                  <a:lumOff val="40000"/>
                </a:schemeClr>
              </a:solidFill>
              <a:latin typeface="+mn-lt"/>
            </a:endParaRPr>
          </a:p>
        </p:txBody>
      </p:sp>
      <p:pic>
        <p:nvPicPr>
          <p:cNvPr id="6" name="Picture 5" descr="Logo, company name&#10;&#10;Description automatically generated">
            <a:extLst>
              <a:ext uri="{FF2B5EF4-FFF2-40B4-BE49-F238E27FC236}">
                <a16:creationId xmlns:a16="http://schemas.microsoft.com/office/drawing/2014/main" id="{DD338D0B-D1B5-359C-E078-02957C0BAE9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770907" y="1604341"/>
            <a:ext cx="4650188" cy="2155000"/>
          </a:xfrm>
          <a:prstGeom prst="rect">
            <a:avLst/>
          </a:prstGeom>
        </p:spPr>
      </p:pic>
    </p:spTree>
    <p:extLst>
      <p:ext uri="{BB962C8B-B14F-4D97-AF65-F5344CB8AC3E}">
        <p14:creationId xmlns:p14="http://schemas.microsoft.com/office/powerpoint/2010/main" val="2639131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Title Slid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63B524-DA4C-9C55-4284-BA3A5164D355}"/>
              </a:ext>
            </a:extLst>
          </p:cNvPr>
          <p:cNvSpPr>
            <a:spLocks noGrp="1"/>
          </p:cNvSpPr>
          <p:nvPr>
            <p:ph type="title"/>
          </p:nvPr>
        </p:nvSpPr>
        <p:spPr>
          <a:xfrm>
            <a:off x="152400" y="204518"/>
            <a:ext cx="11887200" cy="1033681"/>
          </a:xfrm>
          <a:prstGeom prst="rect">
            <a:avLst/>
          </a:prstGeom>
        </p:spPr>
        <p:txBody>
          <a:bodyPr vert="horz" lIns="91440" tIns="45720" rIns="91440" bIns="45720" rtlCol="0" anchor="ctr" anchorCtr="0">
            <a:noAutofit/>
          </a:bodyPr>
          <a:lstStyle>
            <a:lvl1pPr rtl="1">
              <a:lnSpc>
                <a:spcPct val="125000"/>
              </a:lnSpc>
              <a:defRPr sz="5400" b="0">
                <a:solidFill>
                  <a:schemeClr val="bg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DB9A6B2A-1E89-1C8C-C0FB-B9E20D5BF2FD}"/>
              </a:ext>
            </a:extLst>
          </p:cNvPr>
          <p:cNvSpPr>
            <a:spLocks noGrp="1"/>
          </p:cNvSpPr>
          <p:nvPr>
            <p:ph type="body" sz="quarter" idx="10"/>
          </p:nvPr>
        </p:nvSpPr>
        <p:spPr>
          <a:xfrm>
            <a:off x="152400" y="1914055"/>
            <a:ext cx="11887200" cy="830997"/>
          </a:xfrm>
          <a:prstGeom prst="rect">
            <a:avLst/>
          </a:prstGeom>
        </p:spPr>
        <p:txBody>
          <a:bodyPr vert="horz" anchor="ctr" anchorCtr="0">
            <a:normAutofit/>
          </a:bodyPr>
          <a:lstStyle>
            <a:lvl1pPr marL="0" indent="0">
              <a:spcBef>
                <a:spcPts val="0"/>
              </a:spcBef>
              <a:buFont typeface="Arial" panose="020B0604020202020204" pitchFamily="34" charset="0"/>
              <a:buNone/>
              <a:defRPr sz="4800">
                <a:solidFill>
                  <a:schemeClr val="bg1"/>
                </a:solidFill>
                <a:effectLst/>
                <a:latin typeface="+mn-lt"/>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7" name="Text Placeholder 8">
            <a:extLst>
              <a:ext uri="{FF2B5EF4-FFF2-40B4-BE49-F238E27FC236}">
                <a16:creationId xmlns:a16="http://schemas.microsoft.com/office/drawing/2014/main" id="{CD51865B-4845-077F-90DF-736AFA370889}"/>
              </a:ext>
            </a:extLst>
          </p:cNvPr>
          <p:cNvSpPr>
            <a:spLocks noGrp="1"/>
          </p:cNvSpPr>
          <p:nvPr>
            <p:ph type="body" sz="quarter" idx="11"/>
          </p:nvPr>
        </p:nvSpPr>
        <p:spPr>
          <a:xfrm>
            <a:off x="152400" y="1151800"/>
            <a:ext cx="11887200" cy="919611"/>
          </a:xfrm>
          <a:prstGeom prst="rect">
            <a:avLst/>
          </a:prstGeom>
        </p:spPr>
        <p:txBody>
          <a:bodyPr anchor="ctr" anchorCtr="0">
            <a:noAutofit/>
          </a:bodyPr>
          <a:lstStyle>
            <a:lvl1pPr algn="ctr">
              <a:lnSpc>
                <a:spcPct val="120000"/>
              </a:lnSpc>
              <a:spcBef>
                <a:spcPts val="0"/>
              </a:spcBef>
              <a:defRPr sz="5400" b="0">
                <a:solidFill>
                  <a:srgbClr val="FFC000"/>
                </a:solidFill>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8" name="Text Placeholder 5">
            <a:extLst>
              <a:ext uri="{FF2B5EF4-FFF2-40B4-BE49-F238E27FC236}">
                <a16:creationId xmlns:a16="http://schemas.microsoft.com/office/drawing/2014/main" id="{D8B84A23-79A2-8C3B-158A-214CE6DBFE94}"/>
              </a:ext>
            </a:extLst>
          </p:cNvPr>
          <p:cNvSpPr>
            <a:spLocks noGrp="1"/>
          </p:cNvSpPr>
          <p:nvPr>
            <p:ph type="body" sz="quarter" idx="12"/>
          </p:nvPr>
        </p:nvSpPr>
        <p:spPr>
          <a:xfrm>
            <a:off x="6172200" y="6050280"/>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200" b="0">
                <a:solidFill>
                  <a:schemeClr val="bg1"/>
                </a:solidFill>
                <a:effectLst/>
                <a:latin typeface="+mn-lt"/>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9" name="Text Placeholder 8">
            <a:extLst>
              <a:ext uri="{FF2B5EF4-FFF2-40B4-BE49-F238E27FC236}">
                <a16:creationId xmlns:a16="http://schemas.microsoft.com/office/drawing/2014/main" id="{F95EC204-BC16-C5C2-00B9-AC1FCC89AC27}"/>
              </a:ext>
            </a:extLst>
          </p:cNvPr>
          <p:cNvSpPr>
            <a:spLocks noGrp="1"/>
          </p:cNvSpPr>
          <p:nvPr>
            <p:ph type="body" sz="quarter" idx="13"/>
          </p:nvPr>
        </p:nvSpPr>
        <p:spPr>
          <a:xfrm>
            <a:off x="6172200" y="5318760"/>
            <a:ext cx="5852160" cy="640080"/>
          </a:xfrm>
          <a:prstGeom prst="rect">
            <a:avLst/>
          </a:prstGeom>
        </p:spPr>
        <p:txBody>
          <a:bodyPr anchor="ctr" anchorCtr="0">
            <a:normAutofit/>
          </a:bodyPr>
          <a:lstStyle>
            <a:lvl1pPr algn="ctr">
              <a:lnSpc>
                <a:spcPct val="120000"/>
              </a:lnSpc>
              <a:spcBef>
                <a:spcPts val="0"/>
              </a:spcBef>
              <a:defRPr sz="3200" b="0">
                <a:solidFill>
                  <a:srgbClr val="FFC000"/>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10" name="Text Placeholder 5">
            <a:extLst>
              <a:ext uri="{FF2B5EF4-FFF2-40B4-BE49-F238E27FC236}">
                <a16:creationId xmlns:a16="http://schemas.microsoft.com/office/drawing/2014/main" id="{AB0A7593-CEE1-61BE-112D-8CEED953B6CB}"/>
              </a:ext>
            </a:extLst>
          </p:cNvPr>
          <p:cNvSpPr>
            <a:spLocks noGrp="1"/>
          </p:cNvSpPr>
          <p:nvPr>
            <p:ph type="body" sz="quarter" idx="14"/>
          </p:nvPr>
        </p:nvSpPr>
        <p:spPr>
          <a:xfrm>
            <a:off x="152400" y="6050280"/>
            <a:ext cx="5852160" cy="640080"/>
          </a:xfrm>
          <a:prstGeom prst="rect">
            <a:avLst/>
          </a:prstGeom>
        </p:spPr>
        <p:txBody>
          <a:bodyPr vert="horz" anchor="ctr" anchorCtr="0">
            <a:normAutofit/>
          </a:bodyPr>
          <a:lstStyle>
            <a:lvl1pPr marL="0" indent="0">
              <a:spcBef>
                <a:spcPts val="0"/>
              </a:spcBef>
              <a:buFont typeface="Arial" panose="020B0604020202020204" pitchFamily="34" charset="0"/>
              <a:buNone/>
              <a:defRPr sz="3200" b="0">
                <a:solidFill>
                  <a:schemeClr val="bg1"/>
                </a:solidFill>
                <a:effectLst/>
                <a:latin typeface="+mn-lt"/>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a:t>Click to edit Master text styles</a:t>
            </a:r>
          </a:p>
        </p:txBody>
      </p:sp>
      <p:sp>
        <p:nvSpPr>
          <p:cNvPr id="11" name="Text Placeholder 8">
            <a:extLst>
              <a:ext uri="{FF2B5EF4-FFF2-40B4-BE49-F238E27FC236}">
                <a16:creationId xmlns:a16="http://schemas.microsoft.com/office/drawing/2014/main" id="{D698E78F-C21D-D3FE-BF60-F1C1CDD1D658}"/>
              </a:ext>
            </a:extLst>
          </p:cNvPr>
          <p:cNvSpPr>
            <a:spLocks noGrp="1"/>
          </p:cNvSpPr>
          <p:nvPr>
            <p:ph type="body" sz="quarter" idx="15"/>
          </p:nvPr>
        </p:nvSpPr>
        <p:spPr>
          <a:xfrm>
            <a:off x="152400" y="5318760"/>
            <a:ext cx="5852160" cy="640080"/>
          </a:xfrm>
          <a:prstGeom prst="rect">
            <a:avLst/>
          </a:prstGeom>
        </p:spPr>
        <p:txBody>
          <a:bodyPr anchor="ctr" anchorCtr="0">
            <a:normAutofit/>
          </a:bodyPr>
          <a:lstStyle>
            <a:lvl1pPr algn="ctr">
              <a:lnSpc>
                <a:spcPct val="120000"/>
              </a:lnSpc>
              <a:spcBef>
                <a:spcPts val="0"/>
              </a:spcBef>
              <a:defRPr sz="3200" b="0">
                <a:solidFill>
                  <a:srgbClr val="FFC000"/>
                </a:solidFill>
                <a:effectLst/>
                <a:latin typeface="+mn-lt"/>
              </a:defRPr>
            </a:lvl1pPr>
            <a:lvl2pPr algn="ctr">
              <a:defRPr/>
            </a:lvl2pPr>
            <a:lvl3pPr algn="ctr">
              <a:defRPr/>
            </a:lvl3pPr>
            <a:lvl4pPr algn="ctr">
              <a:defRPr/>
            </a:lvl4pPr>
            <a:lvl5pPr algn="ctr">
              <a:defRPr/>
            </a:lvl5pPr>
          </a:lstStyle>
          <a:p>
            <a:pPr lvl="0"/>
            <a:r>
              <a:rPr lang="en-US"/>
              <a:t>Click to edit Master text styles</a:t>
            </a:r>
          </a:p>
        </p:txBody>
      </p:sp>
      <p:sp>
        <p:nvSpPr>
          <p:cNvPr id="12" name="Text Placeholder 8">
            <a:extLst>
              <a:ext uri="{FF2B5EF4-FFF2-40B4-BE49-F238E27FC236}">
                <a16:creationId xmlns:a16="http://schemas.microsoft.com/office/drawing/2014/main" id="{9EE76D15-D9DA-3EC7-C12F-3FAC79737C7D}"/>
              </a:ext>
            </a:extLst>
          </p:cNvPr>
          <p:cNvSpPr>
            <a:spLocks noGrp="1"/>
          </p:cNvSpPr>
          <p:nvPr>
            <p:ph type="body" sz="quarter" idx="16"/>
          </p:nvPr>
        </p:nvSpPr>
        <p:spPr>
          <a:xfrm>
            <a:off x="6172200" y="4587240"/>
            <a:ext cx="5852160" cy="640080"/>
          </a:xfrm>
          <a:prstGeom prst="rect">
            <a:avLst/>
          </a:prstGeom>
        </p:spPr>
        <p:txBody>
          <a:bodyPr anchor="ctr" anchorCtr="0">
            <a:normAutofit/>
          </a:bodyPr>
          <a:lstStyle>
            <a:lvl1pPr algn="ctr" rtl="1">
              <a:lnSpc>
                <a:spcPct val="120000"/>
              </a:lnSpc>
              <a:spcBef>
                <a:spcPts val="0"/>
              </a:spcBef>
              <a:defRPr sz="3200" b="0">
                <a:solidFill>
                  <a:schemeClr val="bg1"/>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
        <p:nvSpPr>
          <p:cNvPr id="13" name="Text Placeholder 8">
            <a:extLst>
              <a:ext uri="{FF2B5EF4-FFF2-40B4-BE49-F238E27FC236}">
                <a16:creationId xmlns:a16="http://schemas.microsoft.com/office/drawing/2014/main" id="{2AEE78FC-BF1A-116B-0241-55234A15D775}"/>
              </a:ext>
            </a:extLst>
          </p:cNvPr>
          <p:cNvSpPr>
            <a:spLocks noGrp="1"/>
          </p:cNvSpPr>
          <p:nvPr>
            <p:ph type="body" sz="quarter" idx="17"/>
          </p:nvPr>
        </p:nvSpPr>
        <p:spPr>
          <a:xfrm>
            <a:off x="152400" y="4587240"/>
            <a:ext cx="5852160" cy="640080"/>
          </a:xfrm>
          <a:prstGeom prst="rect">
            <a:avLst/>
          </a:prstGeom>
        </p:spPr>
        <p:txBody>
          <a:bodyPr anchor="ctr" anchorCtr="0">
            <a:normAutofit/>
          </a:bodyPr>
          <a:lstStyle>
            <a:lvl1pPr algn="ctr" rtl="1">
              <a:lnSpc>
                <a:spcPct val="120000"/>
              </a:lnSpc>
              <a:spcBef>
                <a:spcPts val="0"/>
              </a:spcBef>
              <a:defRPr sz="3200" b="0">
                <a:solidFill>
                  <a:schemeClr val="bg1"/>
                </a:solidFill>
                <a:effectLst/>
                <a:latin typeface="Times New Roman" panose="02020603050405020304" pitchFamily="18" charset="0"/>
                <a:cs typeface="Times New Roman" panose="02020603050405020304" pitchFamily="18" charset="0"/>
              </a:defRPr>
            </a:lvl1pPr>
            <a:lvl2pPr algn="ctr">
              <a:defRPr/>
            </a:lvl2pPr>
            <a:lvl3pPr algn="ctr">
              <a:defRPr/>
            </a:lvl3pPr>
            <a:lvl4pPr algn="ctr">
              <a:defRPr/>
            </a:lvl4pPr>
            <a:lvl5pPr algn="ctr">
              <a:defRPr/>
            </a:lvl5pPr>
          </a:lstStyle>
          <a:p>
            <a:pPr lvl="0"/>
            <a:r>
              <a:rPr lang="en-US"/>
              <a:t>Click to edit Master text styles</a:t>
            </a:r>
          </a:p>
        </p:txBody>
      </p:sp>
    </p:spTree>
    <p:extLst>
      <p:ext uri="{BB962C8B-B14F-4D97-AF65-F5344CB8AC3E}">
        <p14:creationId xmlns:p14="http://schemas.microsoft.com/office/powerpoint/2010/main" val="4144198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yric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537614" y="374904"/>
            <a:ext cx="11116772" cy="2468880"/>
          </a:xfrm>
          <a:prstGeom prst="rect">
            <a:avLst/>
          </a:prstGeom>
        </p:spPr>
        <p:txBody>
          <a:bodyPr vert="horz" lIns="36000" tIns="36000" rIns="36000" bIns="36000" rtlCol="0" anchor="ctr" anchorCtr="0">
            <a:normAutofit/>
          </a:bodyPr>
          <a:lstStyle>
            <a:lvl1pPr rtl="1">
              <a:lnSpc>
                <a:spcPct val="125000"/>
              </a:lnSpc>
              <a:spcBef>
                <a:spcPts val="0"/>
              </a:spcBef>
              <a:defRPr sz="6600" b="0">
                <a:solidFill>
                  <a:schemeClr val="bg1"/>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537614" y="5303520"/>
            <a:ext cx="11116772" cy="1280160"/>
          </a:xfrm>
          <a:prstGeom prst="rect">
            <a:avLst/>
          </a:prstGeom>
        </p:spPr>
        <p:txBody>
          <a:bodyPr vert="horz" lIns="36000" tIns="36000" rIns="36000" bIns="36000" anchor="ctr" anchorCtr="0">
            <a:normAutofit/>
          </a:bodyPr>
          <a:lstStyle>
            <a:lvl1pPr marL="0" indent="0">
              <a:lnSpc>
                <a:spcPct val="100000"/>
              </a:lnSpc>
              <a:spcBef>
                <a:spcPts val="0"/>
              </a:spcBef>
              <a:buFont typeface="Arial" panose="020B0604020202020204" pitchFamily="34" charset="0"/>
              <a:buNone/>
              <a:defRPr sz="4400">
                <a:solidFill>
                  <a:schemeClr val="bg1"/>
                </a:solidFill>
                <a:effectLst/>
                <a:latin typeface="Calibri Light" panose="020F0302020204030204" pitchFamily="34" charset="0"/>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537614" y="2843784"/>
            <a:ext cx="11116772" cy="2468880"/>
          </a:xfrm>
          <a:prstGeom prst="rect">
            <a:avLst/>
          </a:prstGeom>
        </p:spPr>
        <p:txBody>
          <a:bodyPr lIns="36000" tIns="36000" rIns="36000" bIns="36000" anchor="ctr" anchorCtr="0">
            <a:normAutofit/>
          </a:bodyPr>
          <a:lstStyle>
            <a:lvl1pPr algn="ctr">
              <a:lnSpc>
                <a:spcPct val="130000"/>
              </a:lnSpc>
              <a:spcBef>
                <a:spcPts val="0"/>
              </a:spcBef>
              <a:defRPr sz="6600">
                <a:solidFill>
                  <a:srgbClr val="FFC000"/>
                </a:solidFill>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Tree>
    <p:extLst>
      <p:ext uri="{BB962C8B-B14F-4D97-AF65-F5344CB8AC3E}">
        <p14:creationId xmlns:p14="http://schemas.microsoft.com/office/powerpoint/2010/main" val="2978135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Lyric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537614" y="374904"/>
            <a:ext cx="11116772" cy="2768346"/>
          </a:xfrm>
          <a:prstGeom prst="rect">
            <a:avLst/>
          </a:prstGeom>
        </p:spPr>
        <p:txBody>
          <a:bodyPr vert="horz" lIns="36000" tIns="36000" rIns="36000" bIns="36000" rtlCol="0" anchor="ctr" anchorCtr="0">
            <a:normAutofit/>
          </a:bodyPr>
          <a:lstStyle>
            <a:lvl1pPr rtl="1">
              <a:lnSpc>
                <a:spcPct val="125000"/>
              </a:lnSpc>
              <a:spcBef>
                <a:spcPts val="0"/>
              </a:spcBef>
              <a:defRPr sz="6600" b="0">
                <a:solidFill>
                  <a:schemeClr val="bg1"/>
                </a:solidFill>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6" name="Text Placeholder 5"/>
          <p:cNvSpPr>
            <a:spLocks noGrp="1"/>
          </p:cNvSpPr>
          <p:nvPr>
            <p:ph type="body" sz="quarter" idx="10"/>
          </p:nvPr>
        </p:nvSpPr>
        <p:spPr>
          <a:xfrm>
            <a:off x="537614" y="5612130"/>
            <a:ext cx="11116772" cy="971550"/>
          </a:xfrm>
          <a:prstGeom prst="rect">
            <a:avLst/>
          </a:prstGeom>
        </p:spPr>
        <p:txBody>
          <a:bodyPr vert="horz" lIns="36000" tIns="36000" rIns="36000" bIns="36000" anchor="ctr" anchorCtr="0">
            <a:normAutofit/>
          </a:bodyPr>
          <a:lstStyle>
            <a:lvl1pPr marL="0" indent="0">
              <a:lnSpc>
                <a:spcPct val="100000"/>
              </a:lnSpc>
              <a:spcBef>
                <a:spcPts val="0"/>
              </a:spcBef>
              <a:buFont typeface="Arial" panose="020B0604020202020204" pitchFamily="34" charset="0"/>
              <a:buNone/>
              <a:defRPr sz="4000">
                <a:solidFill>
                  <a:schemeClr val="bg1"/>
                </a:solidFill>
                <a:effectLst/>
                <a:latin typeface="Calibri Light" panose="020F0302020204030204" pitchFamily="34" charset="0"/>
              </a:defRPr>
            </a:lvl1pPr>
            <a:lvl2pPr marL="457200" indent="0">
              <a:buFont typeface="Arial" panose="020B0604020202020204" pitchFamily="34" charset="0"/>
              <a:buNone/>
              <a:defRPr>
                <a:solidFill>
                  <a:schemeClr val="accent5">
                    <a:lumMod val="20000"/>
                    <a:lumOff val="80000"/>
                  </a:schemeClr>
                </a:solidFill>
                <a:effectLst/>
              </a:defRPr>
            </a:lvl2pPr>
            <a:lvl3pPr marL="914400" indent="0">
              <a:buFont typeface="Arial" panose="020B0604020202020204" pitchFamily="34" charset="0"/>
              <a:buNone/>
              <a:defRPr>
                <a:solidFill>
                  <a:schemeClr val="accent5">
                    <a:lumMod val="20000"/>
                    <a:lumOff val="80000"/>
                  </a:schemeClr>
                </a:solidFill>
                <a:effectLst/>
              </a:defRPr>
            </a:lvl3pPr>
            <a:lvl4pPr marL="1371600" indent="0">
              <a:buFont typeface="Arial" panose="020B0604020202020204" pitchFamily="34" charset="0"/>
              <a:buNone/>
              <a:defRPr>
                <a:solidFill>
                  <a:schemeClr val="accent5">
                    <a:lumMod val="20000"/>
                    <a:lumOff val="80000"/>
                  </a:schemeClr>
                </a:solidFill>
                <a:effectLst/>
              </a:defRPr>
            </a:lvl4pPr>
            <a:lvl5pPr marL="1828800" indent="0">
              <a:buFont typeface="Arial" panose="020B0604020202020204" pitchFamily="34" charset="0"/>
              <a:buNone/>
              <a:defRPr>
                <a:solidFill>
                  <a:schemeClr val="accent5">
                    <a:lumMod val="20000"/>
                    <a:lumOff val="80000"/>
                  </a:schemeClr>
                </a:solidFill>
                <a:effectLst/>
              </a:defRPr>
            </a:lvl5pPr>
          </a:lstStyle>
          <a:p>
            <a:pPr lvl="0"/>
            <a:r>
              <a:rPr lang="en-US" dirty="0"/>
              <a:t>Click to edit Master text styles</a:t>
            </a:r>
          </a:p>
        </p:txBody>
      </p:sp>
      <p:sp>
        <p:nvSpPr>
          <p:cNvPr id="9" name="Text Placeholder 8"/>
          <p:cNvSpPr>
            <a:spLocks noGrp="1"/>
          </p:cNvSpPr>
          <p:nvPr>
            <p:ph type="body" sz="quarter" idx="11"/>
          </p:nvPr>
        </p:nvSpPr>
        <p:spPr>
          <a:xfrm>
            <a:off x="537614" y="3091434"/>
            <a:ext cx="11116772" cy="2468880"/>
          </a:xfrm>
          <a:prstGeom prst="rect">
            <a:avLst/>
          </a:prstGeom>
        </p:spPr>
        <p:txBody>
          <a:bodyPr lIns="36000" tIns="36000" rIns="36000" bIns="36000" anchor="ctr" anchorCtr="0">
            <a:normAutofit/>
          </a:bodyPr>
          <a:lstStyle>
            <a:lvl1pPr algn="ctr">
              <a:lnSpc>
                <a:spcPct val="130000"/>
              </a:lnSpc>
              <a:spcBef>
                <a:spcPts val="0"/>
              </a:spcBef>
              <a:defRPr sz="6600">
                <a:solidFill>
                  <a:srgbClr val="FFC000"/>
                </a:solidFill>
                <a:latin typeface="Calibri Light" panose="020F0302020204030204" pitchFamily="34" charset="0"/>
              </a:defRPr>
            </a:lvl1pPr>
            <a:lvl2pPr algn="ctr">
              <a:defRPr/>
            </a:lvl2pPr>
            <a:lvl3pPr algn="ctr">
              <a:defRPr/>
            </a:lvl3pPr>
            <a:lvl4pPr algn="ctr">
              <a:defRPr/>
            </a:lvl4pPr>
            <a:lvl5pPr algn="ctr">
              <a:defRPr/>
            </a:lvl5pPr>
          </a:lstStyle>
          <a:p>
            <a:pPr lvl="0"/>
            <a:r>
              <a:rPr lang="en-US"/>
              <a:t>Click to edit Master text styles</a:t>
            </a:r>
          </a:p>
        </p:txBody>
      </p:sp>
    </p:spTree>
    <p:extLst>
      <p:ext uri="{BB962C8B-B14F-4D97-AF65-F5344CB8AC3E}">
        <p14:creationId xmlns:p14="http://schemas.microsoft.com/office/powerpoint/2010/main" val="261341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2129890"/>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62" r:id="rId7"/>
    <p:sldLayoutId id="2147483659" r:id="rId8"/>
    <p:sldLayoutId id="2147483660" r:id="rId9"/>
    <p:sldLayoutId id="2147483661" r:id="rId10"/>
    <p:sldLayoutId id="2147483663" r:id="rId11"/>
    <p:sldLayoutId id="2147483664" r:id="rId12"/>
    <p:sldLayoutId id="2147483665"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342900" rtl="0" eaLnBrk="1" latinLnBrk="0" hangingPunct="1">
        <a:spcBef>
          <a:spcPct val="0"/>
        </a:spcBef>
        <a:buNone/>
        <a:defRPr sz="3000" b="1" kern="1200">
          <a:solidFill>
            <a:schemeClr val="bg1"/>
          </a:solidFill>
          <a:latin typeface="Arial" panose="020B0604020202020204" pitchFamily="34" charset="0"/>
          <a:ea typeface="+mj-ea"/>
          <a:cs typeface="Arial" panose="020B0604020202020204" pitchFamily="34" charset="0"/>
        </a:defRPr>
      </a:lvl1pPr>
    </p:titleStyle>
    <p:bodyStyle>
      <a:lvl1pPr marL="0" indent="0" algn="ctr"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1pPr>
      <a:lvl2pPr marL="3429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2pPr>
      <a:lvl3pPr marL="6858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3pPr>
      <a:lvl4pPr marL="10287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4pPr>
      <a:lvl5pPr marL="1371600" indent="0" algn="l" defTabSz="342900" rtl="0" eaLnBrk="1" latinLnBrk="0" hangingPunct="1">
        <a:spcBef>
          <a:spcPct val="20000"/>
        </a:spcBef>
        <a:buFont typeface="Arial"/>
        <a:buNone/>
        <a:defRPr sz="3000" b="1" kern="1200">
          <a:solidFill>
            <a:srgbClr val="FFFF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647865E-C929-4F15-A76F-31B9872B2AC5}"/>
              </a:ext>
            </a:extLst>
          </p:cNvPr>
          <p:cNvSpPr>
            <a:spLocks noGrp="1"/>
          </p:cNvSpPr>
          <p:nvPr>
            <p:ph type="title"/>
          </p:nvPr>
        </p:nvSpPr>
        <p:spPr/>
        <p:txBody>
          <a:bodyPr/>
          <a:lstStyle/>
          <a:p>
            <a:r>
              <a:rPr lang="ar-EG" dirty="0"/>
              <a:t>عَــمَّـــانـــوئــيـــــــــــــل</a:t>
            </a:r>
            <a:endParaRPr lang="en-US" dirty="0"/>
          </a:p>
        </p:txBody>
      </p:sp>
      <p:sp>
        <p:nvSpPr>
          <p:cNvPr id="18" name="Text Placeholder 17">
            <a:extLst>
              <a:ext uri="{FF2B5EF4-FFF2-40B4-BE49-F238E27FC236}">
                <a16:creationId xmlns:a16="http://schemas.microsoft.com/office/drawing/2014/main" id="{57A9F113-9793-4C2F-A773-2031725E360D}"/>
              </a:ext>
            </a:extLst>
          </p:cNvPr>
          <p:cNvSpPr>
            <a:spLocks noGrp="1"/>
          </p:cNvSpPr>
          <p:nvPr>
            <p:ph type="body" sz="quarter" idx="10"/>
          </p:nvPr>
        </p:nvSpPr>
        <p:spPr/>
        <p:txBody>
          <a:bodyPr/>
          <a:lstStyle/>
          <a:p>
            <a:r>
              <a:rPr lang="en-US" dirty="0"/>
              <a:t>A Sign Shall be Given</a:t>
            </a:r>
          </a:p>
        </p:txBody>
      </p:sp>
      <p:sp>
        <p:nvSpPr>
          <p:cNvPr id="19" name="Text Placeholder 18">
            <a:extLst>
              <a:ext uri="{FF2B5EF4-FFF2-40B4-BE49-F238E27FC236}">
                <a16:creationId xmlns:a16="http://schemas.microsoft.com/office/drawing/2014/main" id="{F9E82AC5-660A-4D4D-9A3A-1D6D4DFF0954}"/>
              </a:ext>
            </a:extLst>
          </p:cNvPr>
          <p:cNvSpPr>
            <a:spLocks noGrp="1"/>
          </p:cNvSpPr>
          <p:nvPr>
            <p:ph type="body" sz="quarter" idx="11"/>
          </p:nvPr>
        </p:nvSpPr>
        <p:spPr/>
        <p:txBody>
          <a:bodyPr>
            <a:normAutofit/>
          </a:bodyPr>
          <a:lstStyle/>
          <a:p>
            <a:r>
              <a:rPr lang="en-US" b="1" dirty="0" err="1"/>
              <a:t>ʻAmmānū‛īl</a:t>
            </a:r>
            <a:endParaRPr lang="en-US" b="1" dirty="0"/>
          </a:p>
        </p:txBody>
      </p:sp>
      <p:sp>
        <p:nvSpPr>
          <p:cNvPr id="20" name="Text Placeholder 19">
            <a:extLst>
              <a:ext uri="{FF2B5EF4-FFF2-40B4-BE49-F238E27FC236}">
                <a16:creationId xmlns:a16="http://schemas.microsoft.com/office/drawing/2014/main" id="{702F74F8-8D94-4ACD-A03B-8E9234F6A2A2}"/>
              </a:ext>
            </a:extLst>
          </p:cNvPr>
          <p:cNvSpPr>
            <a:spLocks noGrp="1"/>
          </p:cNvSpPr>
          <p:nvPr>
            <p:ph type="body" sz="quarter" idx="12"/>
          </p:nvPr>
        </p:nvSpPr>
        <p:spPr/>
        <p:txBody>
          <a:bodyPr/>
          <a:lstStyle/>
          <a:p>
            <a:r>
              <a:rPr lang="en-US" sz="3200" dirty="0"/>
              <a:t>Lyrics and Music by: Michael Card</a:t>
            </a:r>
          </a:p>
        </p:txBody>
      </p:sp>
      <p:sp>
        <p:nvSpPr>
          <p:cNvPr id="21" name="Text Placeholder 20">
            <a:extLst>
              <a:ext uri="{FF2B5EF4-FFF2-40B4-BE49-F238E27FC236}">
                <a16:creationId xmlns:a16="http://schemas.microsoft.com/office/drawing/2014/main" id="{A7B44A60-6568-4CEE-B116-A72375A6D88C}"/>
              </a:ext>
            </a:extLst>
          </p:cNvPr>
          <p:cNvSpPr>
            <a:spLocks noGrp="1"/>
          </p:cNvSpPr>
          <p:nvPr>
            <p:ph type="body" sz="quarter" idx="13"/>
          </p:nvPr>
        </p:nvSpPr>
        <p:spPr/>
        <p:txBody>
          <a:bodyPr>
            <a:normAutofit/>
          </a:bodyPr>
          <a:lstStyle/>
          <a:p>
            <a:r>
              <a:rPr lang="en-US" sz="3200" dirty="0" err="1"/>
              <a:t>Kalimaāt</a:t>
            </a:r>
            <a:r>
              <a:rPr lang="en-US" sz="3200" dirty="0"/>
              <a:t> </a:t>
            </a:r>
            <a:r>
              <a:rPr lang="en-US" sz="3200" dirty="0" err="1"/>
              <a:t>waTalḥīn</a:t>
            </a:r>
            <a:r>
              <a:rPr lang="en-US" sz="3200" dirty="0"/>
              <a:t>: Michael Card</a:t>
            </a:r>
          </a:p>
        </p:txBody>
      </p:sp>
      <p:sp>
        <p:nvSpPr>
          <p:cNvPr id="22" name="Text Placeholder 21">
            <a:extLst>
              <a:ext uri="{FF2B5EF4-FFF2-40B4-BE49-F238E27FC236}">
                <a16:creationId xmlns:a16="http://schemas.microsoft.com/office/drawing/2014/main" id="{C50C5CE3-B905-4001-BD7A-26A0D29D3465}"/>
              </a:ext>
            </a:extLst>
          </p:cNvPr>
          <p:cNvSpPr>
            <a:spLocks noGrp="1"/>
          </p:cNvSpPr>
          <p:nvPr>
            <p:ph type="body" sz="quarter" idx="14"/>
          </p:nvPr>
        </p:nvSpPr>
        <p:spPr/>
        <p:txBody>
          <a:bodyPr/>
          <a:lstStyle/>
          <a:p>
            <a:r>
              <a:rPr lang="en-US" sz="3200" dirty="0"/>
              <a:t>Arabi Lyrics by: Jamil Toufic</a:t>
            </a:r>
          </a:p>
        </p:txBody>
      </p:sp>
      <p:sp>
        <p:nvSpPr>
          <p:cNvPr id="23" name="Text Placeholder 22">
            <a:extLst>
              <a:ext uri="{FF2B5EF4-FFF2-40B4-BE49-F238E27FC236}">
                <a16:creationId xmlns:a16="http://schemas.microsoft.com/office/drawing/2014/main" id="{AB63151A-3F24-4FBC-8584-31B93E3A90DB}"/>
              </a:ext>
            </a:extLst>
          </p:cNvPr>
          <p:cNvSpPr>
            <a:spLocks noGrp="1"/>
          </p:cNvSpPr>
          <p:nvPr>
            <p:ph type="body" sz="quarter" idx="15"/>
          </p:nvPr>
        </p:nvSpPr>
        <p:spPr/>
        <p:txBody>
          <a:bodyPr>
            <a:normAutofit/>
          </a:bodyPr>
          <a:lstStyle/>
          <a:p>
            <a:r>
              <a:rPr lang="en-US" sz="3200" dirty="0" err="1"/>
              <a:t>alKalimāt</a:t>
            </a:r>
            <a:r>
              <a:rPr lang="en-US" sz="3200" dirty="0"/>
              <a:t> </a:t>
            </a:r>
            <a:r>
              <a:rPr lang="en-US" sz="3200" dirty="0" err="1"/>
              <a:t>alʻArabiyya</a:t>
            </a:r>
            <a:r>
              <a:rPr lang="en-US" sz="3200" dirty="0"/>
              <a:t>: Jamil Toufic</a:t>
            </a:r>
          </a:p>
        </p:txBody>
      </p:sp>
      <p:sp>
        <p:nvSpPr>
          <p:cNvPr id="24" name="Text Placeholder 23">
            <a:extLst>
              <a:ext uri="{FF2B5EF4-FFF2-40B4-BE49-F238E27FC236}">
                <a16:creationId xmlns:a16="http://schemas.microsoft.com/office/drawing/2014/main" id="{D99A297B-6BB6-4DFB-845F-DE93BEFC72E5}"/>
              </a:ext>
            </a:extLst>
          </p:cNvPr>
          <p:cNvSpPr>
            <a:spLocks noGrp="1"/>
          </p:cNvSpPr>
          <p:nvPr>
            <p:ph type="body" sz="quarter" idx="16"/>
          </p:nvPr>
        </p:nvSpPr>
        <p:spPr/>
        <p:txBody>
          <a:bodyPr/>
          <a:lstStyle/>
          <a:p>
            <a:r>
              <a:rPr lang="ar-EG" dirty="0"/>
              <a:t>كلمات وتلحين: ميشيل كارد</a:t>
            </a:r>
            <a:endParaRPr lang="en-US" dirty="0"/>
          </a:p>
        </p:txBody>
      </p:sp>
      <p:sp>
        <p:nvSpPr>
          <p:cNvPr id="25" name="Text Placeholder 24">
            <a:extLst>
              <a:ext uri="{FF2B5EF4-FFF2-40B4-BE49-F238E27FC236}">
                <a16:creationId xmlns:a16="http://schemas.microsoft.com/office/drawing/2014/main" id="{7875437E-5DE8-4328-94FD-478F0DF582CB}"/>
              </a:ext>
            </a:extLst>
          </p:cNvPr>
          <p:cNvSpPr>
            <a:spLocks noGrp="1"/>
          </p:cNvSpPr>
          <p:nvPr>
            <p:ph type="body" sz="quarter" idx="17"/>
          </p:nvPr>
        </p:nvSpPr>
        <p:spPr/>
        <p:txBody>
          <a:bodyPr/>
          <a:lstStyle/>
          <a:p>
            <a:r>
              <a:rPr lang="ar-EG" dirty="0"/>
              <a:t>الكلمات العربية: جميل توفيق</a:t>
            </a:r>
            <a:endParaRPr lang="en-US" dirty="0"/>
          </a:p>
        </p:txBody>
      </p:sp>
    </p:spTree>
    <p:extLst>
      <p:ext uri="{BB962C8B-B14F-4D97-AF65-F5344CB8AC3E}">
        <p14:creationId xmlns:p14="http://schemas.microsoft.com/office/powerpoint/2010/main" val="259048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0"/>
            <a:ext cx="11887200" cy="6562215"/>
          </a:xfrm>
        </p:spPr>
        <p:txBody>
          <a:bodyPr>
            <a:noAutofit/>
          </a:bodyPr>
          <a:lstStyle/>
          <a:p>
            <a:pPr rtl="0"/>
            <a:r>
              <a:rPr lang="en-US" sz="5200" dirty="0"/>
              <a:t>A sign shall be given. A virgin will conceive</a:t>
            </a:r>
            <a:br>
              <a:rPr lang="en-US" sz="5200" dirty="0"/>
            </a:br>
            <a:r>
              <a:rPr lang="en-US" sz="5200" dirty="0"/>
              <a:t>A human baby bearing undiminished deity</a:t>
            </a:r>
            <a:br>
              <a:rPr lang="en-US" sz="5200" dirty="0"/>
            </a:br>
            <a:r>
              <a:rPr lang="en-US" sz="5200" dirty="0"/>
              <a:t>The glory of the nations. </a:t>
            </a:r>
            <a:br>
              <a:rPr lang="en-US" sz="5200" dirty="0"/>
            </a:br>
            <a:r>
              <a:rPr lang="en-US" sz="5200" dirty="0"/>
              <a:t>A light for all to see</a:t>
            </a:r>
            <a:br>
              <a:rPr lang="en-US" sz="5200" dirty="0"/>
            </a:br>
            <a:r>
              <a:rPr lang="en-US" sz="5200" dirty="0"/>
              <a:t>Hope for all who will embrace </a:t>
            </a:r>
            <a:br>
              <a:rPr lang="en-US" sz="5200" dirty="0"/>
            </a:br>
            <a:r>
              <a:rPr lang="en-US" sz="5200" dirty="0"/>
              <a:t>His warm reality</a:t>
            </a:r>
          </a:p>
        </p:txBody>
      </p:sp>
    </p:spTree>
    <p:extLst>
      <p:ext uri="{BB962C8B-B14F-4D97-AF65-F5344CB8AC3E}">
        <p14:creationId xmlns:p14="http://schemas.microsoft.com/office/powerpoint/2010/main" val="1256181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1"/>
            <a:ext cx="11887200" cy="6499462"/>
          </a:xfrm>
        </p:spPr>
        <p:txBody>
          <a:bodyPr>
            <a:noAutofit/>
          </a:bodyPr>
          <a:lstStyle/>
          <a:p>
            <a:pPr rtl="0"/>
            <a:r>
              <a:rPr lang="en-US" dirty="0"/>
              <a:t>Immanuel, our God is with us</a:t>
            </a:r>
            <a:br>
              <a:rPr lang="en-US" dirty="0"/>
            </a:br>
            <a:r>
              <a:rPr lang="en-US" dirty="0"/>
              <a:t>And if God is with us </a:t>
            </a:r>
            <a:br>
              <a:rPr lang="en-US" dirty="0"/>
            </a:br>
            <a:r>
              <a:rPr lang="en-US" dirty="0"/>
              <a:t>Who could stand against us </a:t>
            </a:r>
            <a:br>
              <a:rPr lang="en-US" dirty="0"/>
            </a:br>
            <a:r>
              <a:rPr lang="en-US" dirty="0"/>
              <a:t>Our God is with us, </a:t>
            </a:r>
            <a:br>
              <a:rPr lang="en-US" dirty="0"/>
            </a:br>
            <a:r>
              <a:rPr lang="en-US" dirty="0"/>
              <a:t>Immanuel</a:t>
            </a:r>
          </a:p>
        </p:txBody>
      </p:sp>
    </p:spTree>
    <p:extLst>
      <p:ext uri="{BB962C8B-B14F-4D97-AF65-F5344CB8AC3E}">
        <p14:creationId xmlns:p14="http://schemas.microsoft.com/office/powerpoint/2010/main" val="4202790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1"/>
            <a:ext cx="11887200" cy="6526356"/>
          </a:xfrm>
        </p:spPr>
        <p:txBody>
          <a:bodyPr>
            <a:noAutofit/>
          </a:bodyPr>
          <a:lstStyle/>
          <a:p>
            <a:pPr rtl="0">
              <a:lnSpc>
                <a:spcPct val="100000"/>
              </a:lnSpc>
            </a:pPr>
            <a:r>
              <a:rPr lang="en-US" dirty="0"/>
              <a:t>For all those who live </a:t>
            </a:r>
            <a:br>
              <a:rPr lang="en-US" dirty="0"/>
            </a:br>
            <a:r>
              <a:rPr lang="en-US" dirty="0"/>
              <a:t>in the shadow of death</a:t>
            </a:r>
            <a:br>
              <a:rPr lang="en-US" dirty="0"/>
            </a:br>
            <a:r>
              <a:rPr lang="en-US" dirty="0"/>
              <a:t>A glorious light has dawned</a:t>
            </a:r>
            <a:br>
              <a:rPr lang="en-US" dirty="0"/>
            </a:br>
            <a:r>
              <a:rPr lang="en-US" dirty="0"/>
              <a:t>For all those who stumble </a:t>
            </a:r>
            <a:br>
              <a:rPr lang="en-US" dirty="0"/>
            </a:br>
            <a:r>
              <a:rPr lang="en-US" dirty="0"/>
              <a:t>in the darkness</a:t>
            </a:r>
            <a:br>
              <a:rPr lang="en-US" dirty="0"/>
            </a:br>
            <a:r>
              <a:rPr lang="en-US" dirty="0"/>
              <a:t>Behold your light has come</a:t>
            </a:r>
          </a:p>
        </p:txBody>
      </p:sp>
    </p:spTree>
    <p:extLst>
      <p:ext uri="{BB962C8B-B14F-4D97-AF65-F5344CB8AC3E}">
        <p14:creationId xmlns:p14="http://schemas.microsoft.com/office/powerpoint/2010/main" val="142424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0"/>
            <a:ext cx="11887200" cy="6589109"/>
          </a:xfrm>
        </p:spPr>
        <p:txBody>
          <a:bodyPr>
            <a:noAutofit/>
          </a:bodyPr>
          <a:lstStyle/>
          <a:p>
            <a:pPr rtl="0"/>
            <a:r>
              <a:rPr lang="en-US" dirty="0"/>
              <a:t>Immanuel, our God is with us</a:t>
            </a:r>
            <a:br>
              <a:rPr lang="en-US" dirty="0"/>
            </a:br>
            <a:r>
              <a:rPr lang="en-US" dirty="0"/>
              <a:t>And if God is with us </a:t>
            </a:r>
            <a:br>
              <a:rPr lang="en-US" dirty="0"/>
            </a:br>
            <a:r>
              <a:rPr lang="en-US" dirty="0"/>
              <a:t>Who could stand against us </a:t>
            </a:r>
            <a:br>
              <a:rPr lang="en-US" dirty="0"/>
            </a:br>
            <a:r>
              <a:rPr lang="en-US" dirty="0"/>
              <a:t>Our God is with us, </a:t>
            </a:r>
            <a:br>
              <a:rPr lang="en-US" dirty="0"/>
            </a:br>
            <a:r>
              <a:rPr lang="en-US" dirty="0"/>
              <a:t>Immanuel</a:t>
            </a:r>
          </a:p>
        </p:txBody>
      </p:sp>
    </p:spTree>
    <p:extLst>
      <p:ext uri="{BB962C8B-B14F-4D97-AF65-F5344CB8AC3E}">
        <p14:creationId xmlns:p14="http://schemas.microsoft.com/office/powerpoint/2010/main" val="1947705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0"/>
            <a:ext cx="11887200" cy="6562215"/>
          </a:xfrm>
        </p:spPr>
        <p:txBody>
          <a:bodyPr>
            <a:noAutofit/>
          </a:bodyPr>
          <a:lstStyle/>
          <a:p>
            <a:pPr rtl="0">
              <a:lnSpc>
                <a:spcPct val="100000"/>
              </a:lnSpc>
            </a:pPr>
            <a:r>
              <a:rPr lang="en-US" sz="5400" dirty="0"/>
              <a:t>So what will be your answer? </a:t>
            </a:r>
            <a:br>
              <a:rPr lang="en-US" sz="5400" dirty="0"/>
            </a:br>
            <a:r>
              <a:rPr lang="en-US" sz="5400" dirty="0"/>
              <a:t>Will you hear the call?</a:t>
            </a:r>
            <a:br>
              <a:rPr lang="en-US" sz="5400" dirty="0"/>
            </a:br>
            <a:r>
              <a:rPr lang="en-US" sz="5400" dirty="0"/>
              <a:t>Of Him who did not spare His son </a:t>
            </a:r>
            <a:br>
              <a:rPr lang="en-US" sz="5400" dirty="0"/>
            </a:br>
            <a:r>
              <a:rPr lang="en-US" sz="5400" dirty="0"/>
              <a:t>But gave him for us all</a:t>
            </a:r>
            <a:br>
              <a:rPr lang="en-US" sz="5400" dirty="0"/>
            </a:br>
            <a:r>
              <a:rPr lang="en-US" sz="5400" dirty="0"/>
              <a:t>On earth there is no power  </a:t>
            </a:r>
            <a:br>
              <a:rPr lang="en-US" sz="5400" dirty="0"/>
            </a:br>
            <a:r>
              <a:rPr lang="en-US" sz="5400" dirty="0"/>
              <a:t>There is no depth or height</a:t>
            </a:r>
            <a:br>
              <a:rPr lang="en-US" sz="5400" dirty="0"/>
            </a:br>
            <a:r>
              <a:rPr lang="en-US" sz="5400" dirty="0"/>
              <a:t>That could ever separate us </a:t>
            </a:r>
            <a:br>
              <a:rPr lang="en-US" sz="5400" dirty="0"/>
            </a:br>
            <a:r>
              <a:rPr lang="en-US" sz="5400" dirty="0"/>
              <a:t>From the love of God in Christ</a:t>
            </a:r>
          </a:p>
        </p:txBody>
      </p:sp>
    </p:spTree>
    <p:extLst>
      <p:ext uri="{BB962C8B-B14F-4D97-AF65-F5344CB8AC3E}">
        <p14:creationId xmlns:p14="http://schemas.microsoft.com/office/powerpoint/2010/main" val="743634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1"/>
            <a:ext cx="11887200" cy="6571180"/>
          </a:xfrm>
        </p:spPr>
        <p:txBody>
          <a:bodyPr>
            <a:noAutofit/>
          </a:bodyPr>
          <a:lstStyle/>
          <a:p>
            <a:pPr rtl="0"/>
            <a:r>
              <a:rPr lang="en-US" dirty="0"/>
              <a:t>Immanuel, our God is with us</a:t>
            </a:r>
            <a:br>
              <a:rPr lang="en-US" dirty="0"/>
            </a:br>
            <a:r>
              <a:rPr lang="en-US" dirty="0"/>
              <a:t>And if God is with us </a:t>
            </a:r>
            <a:br>
              <a:rPr lang="en-US" dirty="0"/>
            </a:br>
            <a:r>
              <a:rPr lang="en-US" dirty="0"/>
              <a:t>Who could stand against us </a:t>
            </a:r>
            <a:br>
              <a:rPr lang="en-US" dirty="0"/>
            </a:br>
            <a:r>
              <a:rPr lang="en-US" dirty="0"/>
              <a:t>Our God is with us, </a:t>
            </a:r>
            <a:br>
              <a:rPr lang="en-US" dirty="0"/>
            </a:br>
            <a:r>
              <a:rPr lang="en-US" dirty="0"/>
              <a:t>Immanuel</a:t>
            </a:r>
          </a:p>
        </p:txBody>
      </p:sp>
    </p:spTree>
    <p:extLst>
      <p:ext uri="{BB962C8B-B14F-4D97-AF65-F5344CB8AC3E}">
        <p14:creationId xmlns:p14="http://schemas.microsoft.com/office/powerpoint/2010/main" val="4052054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49E4-43C7-1179-A0E0-A3338D71DFE6}"/>
              </a:ext>
            </a:extLst>
          </p:cNvPr>
          <p:cNvSpPr>
            <a:spLocks noGrp="1"/>
          </p:cNvSpPr>
          <p:nvPr>
            <p:ph type="title"/>
          </p:nvPr>
        </p:nvSpPr>
        <p:spPr>
          <a:xfrm>
            <a:off x="152400" y="116491"/>
            <a:ext cx="11887200" cy="2423160"/>
          </a:xfrm>
        </p:spPr>
        <p:txBody>
          <a:bodyPr>
            <a:normAutofit fontScale="90000"/>
          </a:bodyPr>
          <a:lstStyle/>
          <a:p>
            <a:r>
              <a:rPr lang="ar-EG" dirty="0"/>
              <a:t>عَــمَّــانــوئــيـــل .. اللهُ مَــعَــنـــا </a:t>
            </a:r>
            <a:br>
              <a:rPr lang="ar-EG" dirty="0"/>
            </a:br>
            <a:r>
              <a:rPr lang="ar-EG" dirty="0"/>
              <a:t>وَإِذا اللهُ مَــعَــنــا فَــمَــن يَــقْــوَى عَــلَــيــنا</a:t>
            </a:r>
            <a:br>
              <a:rPr lang="ar-EG" dirty="0"/>
            </a:br>
            <a:r>
              <a:rPr lang="ar-EG" dirty="0"/>
              <a:t>اللهُ مَــعَــنـــا .. عَــمَّــانــوئــيـــل</a:t>
            </a:r>
            <a:endParaRPr lang="en-US" dirty="0"/>
          </a:p>
        </p:txBody>
      </p:sp>
      <p:sp>
        <p:nvSpPr>
          <p:cNvPr id="5" name="Text Placeholder 4">
            <a:extLst>
              <a:ext uri="{FF2B5EF4-FFF2-40B4-BE49-F238E27FC236}">
                <a16:creationId xmlns:a16="http://schemas.microsoft.com/office/drawing/2014/main" id="{CCF2112F-00FD-4302-B3FC-FF83305C6DE4}"/>
              </a:ext>
            </a:extLst>
          </p:cNvPr>
          <p:cNvSpPr>
            <a:spLocks noGrp="1"/>
          </p:cNvSpPr>
          <p:nvPr>
            <p:ph type="body" sz="quarter" idx="10"/>
          </p:nvPr>
        </p:nvSpPr>
        <p:spPr>
          <a:xfrm>
            <a:off x="152400" y="4697289"/>
            <a:ext cx="11887200" cy="2103120"/>
          </a:xfrm>
        </p:spPr>
        <p:txBody>
          <a:bodyPr>
            <a:normAutofit/>
          </a:bodyPr>
          <a:lstStyle/>
          <a:p>
            <a:r>
              <a:rPr lang="en-US" dirty="0"/>
              <a:t>Immanuel, our God is with us</a:t>
            </a:r>
          </a:p>
          <a:p>
            <a:r>
              <a:rPr lang="en-US" dirty="0"/>
              <a:t>and if God is with us who could stand against us. Our God is with us, Immanuel</a:t>
            </a:r>
          </a:p>
        </p:txBody>
      </p:sp>
      <p:sp>
        <p:nvSpPr>
          <p:cNvPr id="6" name="Text Placeholder 5">
            <a:extLst>
              <a:ext uri="{FF2B5EF4-FFF2-40B4-BE49-F238E27FC236}">
                <a16:creationId xmlns:a16="http://schemas.microsoft.com/office/drawing/2014/main" id="{65000080-8639-462C-A77D-AF4391E81321}"/>
              </a:ext>
            </a:extLst>
          </p:cNvPr>
          <p:cNvSpPr>
            <a:spLocks noGrp="1"/>
          </p:cNvSpPr>
          <p:nvPr>
            <p:ph type="body" sz="quarter" idx="11"/>
          </p:nvPr>
        </p:nvSpPr>
        <p:spPr>
          <a:xfrm>
            <a:off x="152400" y="2575029"/>
            <a:ext cx="11887200" cy="2103120"/>
          </a:xfrm>
        </p:spPr>
        <p:txBody>
          <a:bodyPr>
            <a:noAutofit/>
          </a:bodyPr>
          <a:lstStyle/>
          <a:p>
            <a:r>
              <a:rPr lang="en-US" dirty="0" err="1"/>
              <a:t>ʻAmmānū‛īl</a:t>
            </a:r>
            <a:r>
              <a:rPr lang="en-US" dirty="0"/>
              <a:t> .. </a:t>
            </a:r>
            <a:r>
              <a:rPr lang="it-IT" dirty="0"/>
              <a:t>‛</a:t>
            </a:r>
            <a:r>
              <a:rPr lang="en-US" dirty="0" err="1"/>
              <a:t>Allāhu</a:t>
            </a:r>
            <a:r>
              <a:rPr lang="en-US" dirty="0"/>
              <a:t> </a:t>
            </a:r>
            <a:r>
              <a:rPr lang="en-US" dirty="0" err="1"/>
              <a:t>Maʻanā</a:t>
            </a:r>
            <a:r>
              <a:rPr lang="en-US" dirty="0"/>
              <a:t>,</a:t>
            </a:r>
          </a:p>
          <a:p>
            <a:r>
              <a:rPr lang="en-US" dirty="0" err="1"/>
              <a:t>wa</a:t>
            </a:r>
            <a:r>
              <a:rPr lang="it-IT" dirty="0"/>
              <a:t>‛Edh</a:t>
            </a:r>
            <a:r>
              <a:rPr lang="en-US" dirty="0"/>
              <a:t>ā </a:t>
            </a:r>
            <a:r>
              <a:rPr lang="en-US" dirty="0" err="1"/>
              <a:t>Allāhu</a:t>
            </a:r>
            <a:r>
              <a:rPr lang="en-US" dirty="0"/>
              <a:t> </a:t>
            </a:r>
            <a:r>
              <a:rPr lang="en-US" dirty="0" err="1"/>
              <a:t>Maʻanā</a:t>
            </a:r>
            <a:r>
              <a:rPr lang="en-US" dirty="0"/>
              <a:t> </a:t>
            </a:r>
            <a:r>
              <a:rPr lang="en-US" dirty="0" err="1"/>
              <a:t>faMan</a:t>
            </a:r>
            <a:r>
              <a:rPr lang="en-US" dirty="0"/>
              <a:t> </a:t>
            </a:r>
            <a:r>
              <a:rPr lang="en-US" dirty="0" err="1"/>
              <a:t>Yaqwā</a:t>
            </a:r>
            <a:r>
              <a:rPr lang="en-US" dirty="0"/>
              <a:t> </a:t>
            </a:r>
            <a:r>
              <a:rPr lang="en-US" dirty="0" err="1"/>
              <a:t>ʻAlaynā</a:t>
            </a:r>
            <a:r>
              <a:rPr lang="en-US" dirty="0"/>
              <a:t> </a:t>
            </a:r>
            <a:br>
              <a:rPr lang="en-US" dirty="0"/>
            </a:br>
            <a:r>
              <a:rPr lang="it-IT" dirty="0"/>
              <a:t>‛</a:t>
            </a:r>
            <a:r>
              <a:rPr lang="en-US" dirty="0" err="1"/>
              <a:t>Allāhu</a:t>
            </a:r>
            <a:r>
              <a:rPr lang="en-US" dirty="0"/>
              <a:t> </a:t>
            </a:r>
            <a:r>
              <a:rPr lang="en-US" dirty="0" err="1"/>
              <a:t>Maʻanā</a:t>
            </a:r>
            <a:r>
              <a:rPr lang="en-US" dirty="0"/>
              <a:t> .. </a:t>
            </a:r>
            <a:r>
              <a:rPr lang="en-US" dirty="0" err="1"/>
              <a:t>ʻAmmānū‛īl</a:t>
            </a:r>
            <a:r>
              <a:rPr lang="en-US" dirty="0"/>
              <a:t> </a:t>
            </a:r>
          </a:p>
        </p:txBody>
      </p:sp>
    </p:spTree>
    <p:extLst>
      <p:ext uri="{BB962C8B-B14F-4D97-AF65-F5344CB8AC3E}">
        <p14:creationId xmlns:p14="http://schemas.microsoft.com/office/powerpoint/2010/main" val="45753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7621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0 - New Logo - Hymns Template - March 2022" id="{4E6DF174-2C03-4CB2-A817-869D2171CBCE}" vid="{C8F51161-6832-49CF-A882-0637476429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700</TotalTime>
  <Words>329</Words>
  <Application>Microsoft Office PowerPoint</Application>
  <PresentationFormat>Widescreen</PresentationFormat>
  <Paragraphs>20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5_Office Theme</vt:lpstr>
      <vt:lpstr>عَــمَّـــانـــوئــيـــــــــــــل</vt:lpstr>
      <vt:lpstr>A sign shall be given. A virgin will conceive A human baby bearing undiminished deity The glory of the nations.  A light for all to see Hope for all who will embrace  His warm reality</vt:lpstr>
      <vt:lpstr>Immanuel, our God is with us And if God is with us  Who could stand against us  Our God is with us,  Immanuel</vt:lpstr>
      <vt:lpstr>For all those who live  in the shadow of death A glorious light has dawned For all those who stumble  in the darkness Behold your light has come</vt:lpstr>
      <vt:lpstr>Immanuel, our God is with us And if God is with us  Who could stand against us  Our God is with us,  Immanuel</vt:lpstr>
      <vt:lpstr>So what will be your answer?  Will you hear the call? Of Him who did not spare His son  But gave him for us all On earth there is no power   There is no depth or height That could ever separate us  From the love of God in Christ</vt:lpstr>
      <vt:lpstr>Immanuel, our God is with us And if God is with us  Who could stand against us  Our God is with us,  Immanuel</vt:lpstr>
      <vt:lpstr>عَــمَّــانــوئــيـــل .. اللهُ مَــعَــنـــا  وَإِذا اللهُ مَــعَــنــا فَــمَــن يَــقْــوَى عَــلَــيــنا اللهُ مَــعَــنـــا .. عَــمَّــانــوئــيـــل</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Pascale Hage</cp:lastModifiedBy>
  <cp:revision>4</cp:revision>
  <dcterms:created xsi:type="dcterms:W3CDTF">2014-06-01T05:24:09Z</dcterms:created>
  <dcterms:modified xsi:type="dcterms:W3CDTF">2025-10-27T07:42:57Z</dcterms:modified>
  <cp:category/>
</cp:coreProperties>
</file>