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32"/>
  </p:notesMasterIdLst>
  <p:sldIdLst>
    <p:sldId id="256" r:id="rId2"/>
    <p:sldId id="257" r:id="rId3"/>
    <p:sldId id="277" r:id="rId4"/>
    <p:sldId id="258" r:id="rId5"/>
    <p:sldId id="278" r:id="rId6"/>
    <p:sldId id="259" r:id="rId7"/>
    <p:sldId id="279" r:id="rId8"/>
    <p:sldId id="260" r:id="rId9"/>
    <p:sldId id="280" r:id="rId10"/>
    <p:sldId id="309" r:id="rId11"/>
    <p:sldId id="310" r:id="rId12"/>
    <p:sldId id="311" r:id="rId13"/>
    <p:sldId id="312" r:id="rId14"/>
    <p:sldId id="261" r:id="rId15"/>
    <p:sldId id="293" r:id="rId16"/>
    <p:sldId id="264" r:id="rId17"/>
    <p:sldId id="294" r:id="rId18"/>
    <p:sldId id="313" r:id="rId19"/>
    <p:sldId id="314" r:id="rId20"/>
    <p:sldId id="315" r:id="rId21"/>
    <p:sldId id="316" r:id="rId22"/>
    <p:sldId id="267" r:id="rId23"/>
    <p:sldId id="295" r:id="rId24"/>
    <p:sldId id="268" r:id="rId25"/>
    <p:sldId id="296" r:id="rId26"/>
    <p:sldId id="317" r:id="rId27"/>
    <p:sldId id="318" r:id="rId28"/>
    <p:sldId id="319" r:id="rId29"/>
    <p:sldId id="320" r:id="rId30"/>
    <p:sldId id="321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8" autoAdjust="0"/>
    <p:restoredTop sz="94728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66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CF2138-9A0B-F6CA-4F26-689CE65F2FD7}"/>
              </a:ext>
            </a:extLst>
          </p:cNvPr>
          <p:cNvSpPr txBox="1"/>
          <p:nvPr userDrawn="1"/>
        </p:nvSpPr>
        <p:spPr>
          <a:xfrm>
            <a:off x="3048000" y="324433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009911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45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734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871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9880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353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6407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E8E4B939-408C-8E21-7587-9D9BCADAC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13316"/>
            <a:ext cx="11887200" cy="1033681"/>
          </a:xfrm>
          <a:prstGeom prst="rect">
            <a:avLst/>
          </a:prstGeom>
        </p:spPr>
        <p:txBody>
          <a:bodyPr>
            <a:normAutofit/>
          </a:bodyPr>
          <a:lstStyle>
            <a:lvl1pPr rtl="1">
              <a:defRPr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6000"/>
              <a:t>Click to edit Master title style</a:t>
            </a:r>
            <a:endParaRPr lang="en-US" sz="6000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17DBC668-4BB4-8FB6-A28A-BD0CD46925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833500"/>
            <a:ext cx="11887200" cy="83099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pPr lvl="0"/>
            <a:r>
              <a:rPr lang="en-US" sz="6000">
                <a:latin typeface="AramaicSerto" pitchFamily="2" charset="0"/>
                <a:cs typeface="Times New Roman" panose="02020603050405020304" pitchFamily="18" charset="0"/>
              </a:rPr>
              <a:t>Click to edit Master text styles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6ED3F603-AC53-6048-FD84-973617A5E1C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081184"/>
            <a:ext cx="11887200" cy="91961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sz="4800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A353C6C4-F3A7-2E2B-0D5B-E39C19B5A7A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DC9948F3-DAB4-B4A1-6115-49D53A976F9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2400" y="269637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60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FFC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6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03108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4999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14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3689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  <p:sldLayoutId id="2147483665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C41CCE85-5BB3-80E0-1E96-36897179347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</a:t>
            </a:r>
            <a:r>
              <a:rPr lang="en-US" dirty="0" err="1"/>
              <a:t>Sameh</a:t>
            </a:r>
            <a:r>
              <a:rPr lang="en-US"/>
              <a:t> Rubel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C1D0B460-0A2C-2528-BDFD-4E0A152C8E7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Nabil </a:t>
            </a:r>
            <a:r>
              <a:rPr lang="en-US" dirty="0" err="1"/>
              <a:t>Wassfi</a:t>
            </a:r>
            <a:endParaRPr lang="en-US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dirty="0"/>
              <a:t>غَــنُّــوا </a:t>
            </a:r>
            <a:r>
              <a:rPr lang="ar-KW" dirty="0" err="1"/>
              <a:t>مَـعـايـا</a:t>
            </a:r>
            <a:r>
              <a:rPr lang="ar-KW" dirty="0"/>
              <a:t> يـا شَـعــبِ الــرَّبّ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4800" dirty="0"/>
              <a:t>Oh People of God, Sing With Me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Ghannū</a:t>
            </a:r>
            <a:r>
              <a:rPr lang="en-US" sz="4800" dirty="0"/>
              <a:t> </a:t>
            </a:r>
            <a:r>
              <a:rPr lang="en-US" sz="4800" dirty="0" err="1"/>
              <a:t>Ma‘āyā</a:t>
            </a:r>
            <a:r>
              <a:rPr lang="en-US" sz="4800" dirty="0"/>
              <a:t> </a:t>
            </a:r>
            <a:r>
              <a:rPr lang="en-US" sz="4800" dirty="0" err="1"/>
              <a:t>Yā</a:t>
            </a:r>
            <a:r>
              <a:rPr lang="en-US" sz="4800" dirty="0"/>
              <a:t> </a:t>
            </a:r>
            <a:r>
              <a:rPr lang="en-US" sz="4800" dirty="0" err="1"/>
              <a:t>Sha‘bi</a:t>
            </a:r>
            <a:r>
              <a:rPr lang="en-US" sz="4800" dirty="0"/>
              <a:t> </a:t>
            </a:r>
            <a:r>
              <a:rPr lang="en-US" sz="4800" dirty="0" err="1"/>
              <a:t>Rrab</a:t>
            </a:r>
            <a:endParaRPr lang="en-US" sz="4800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125F925D-6474-4F55-65D1-3001BA3992C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Nabil </a:t>
            </a:r>
            <a:r>
              <a:rPr lang="en-US" dirty="0" err="1"/>
              <a:t>Wassfi</a:t>
            </a:r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17823F1-998C-F0E9-A436-D6C0B7AC879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</a:t>
            </a:r>
            <a:r>
              <a:rPr lang="en-US" dirty="0" err="1"/>
              <a:t>Sameh</a:t>
            </a:r>
            <a:r>
              <a:rPr lang="en-US" dirty="0"/>
              <a:t> Rubel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1466B951-21F0-0A96-C7A4-C2EFD7BA925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كلمات: نبيل وصفي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34C54A9E-D498-D143-DB22-67A377EDBF2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KW" dirty="0"/>
              <a:t>تلحين: سامح </a:t>
            </a:r>
            <a:r>
              <a:rPr lang="ar-KW" dirty="0" err="1"/>
              <a:t>روبيل</a:t>
            </a:r>
            <a:endParaRPr lang="ar-KW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ar-KW" dirty="0"/>
              <a:t>غَـــنُّــوا </a:t>
            </a:r>
            <a:r>
              <a:rPr lang="ar-KW" dirty="0" err="1"/>
              <a:t>مَـعــايــا</a:t>
            </a:r>
            <a:r>
              <a:rPr lang="ar-KW" dirty="0"/>
              <a:t> يـا شَـعـــبِ الـــرَّبِّ </a:t>
            </a:r>
            <a:br>
              <a:rPr lang="ar-KW" dirty="0"/>
            </a:br>
            <a:r>
              <a:rPr lang="ar-KW" dirty="0"/>
              <a:t>تَــعــالـــوا نْـــرَنِّـــم لـــيـــــه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Oh people of God, sing with me praises to the Lord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Ghannū</a:t>
            </a:r>
            <a:r>
              <a:rPr lang="en-US" dirty="0"/>
              <a:t> </a:t>
            </a:r>
            <a:r>
              <a:rPr lang="en-US" dirty="0" err="1"/>
              <a:t>Ma‘āyā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Sha‘bi</a:t>
            </a:r>
            <a:r>
              <a:rPr lang="en-US" dirty="0"/>
              <a:t> </a:t>
            </a:r>
            <a:r>
              <a:rPr lang="en-US" dirty="0" err="1"/>
              <a:t>Rrabbe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Ta‘ālū</a:t>
            </a:r>
            <a:r>
              <a:rPr lang="en-US" dirty="0"/>
              <a:t> </a:t>
            </a:r>
            <a:r>
              <a:rPr lang="en-US" dirty="0" err="1"/>
              <a:t>Nrannim</a:t>
            </a:r>
            <a:r>
              <a:rPr lang="en-US" dirty="0"/>
              <a:t> </a:t>
            </a:r>
            <a:r>
              <a:rPr lang="en-US" dirty="0" err="1"/>
              <a:t>Līh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خَــلُّـــوا هُــتـــاف تَـسـبــيـحْــنــا يْــــدَوِّي </a:t>
            </a:r>
            <a:br>
              <a:rPr lang="ar-KW" dirty="0"/>
            </a:br>
            <a:r>
              <a:rPr lang="ar-KW" dirty="0"/>
              <a:t>ويِــعْـــلِـــن نَــصْـــرِنـا فـــيـــــه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Let us shout and proclaim our victory in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Khallū</a:t>
            </a:r>
            <a:r>
              <a:rPr lang="en-US" dirty="0"/>
              <a:t> </a:t>
            </a:r>
            <a:r>
              <a:rPr lang="en-US" dirty="0" err="1"/>
              <a:t>Hutāf</a:t>
            </a:r>
            <a:r>
              <a:rPr lang="en-US" dirty="0"/>
              <a:t> </a:t>
            </a:r>
            <a:r>
              <a:rPr lang="en-US" dirty="0" err="1"/>
              <a:t>Tasbīḥnā</a:t>
            </a:r>
            <a:r>
              <a:rPr lang="en-US" dirty="0"/>
              <a:t> </a:t>
            </a:r>
            <a:r>
              <a:rPr lang="en-US" dirty="0" err="1"/>
              <a:t>Ydawwī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wYe‘len</a:t>
            </a:r>
            <a:r>
              <a:rPr lang="en-US" dirty="0"/>
              <a:t> </a:t>
            </a:r>
            <a:r>
              <a:rPr lang="en-US" dirty="0" err="1"/>
              <a:t>Naṣrinā</a:t>
            </a:r>
            <a:r>
              <a:rPr lang="en-US" dirty="0"/>
              <a:t> </a:t>
            </a:r>
            <a:r>
              <a:rPr lang="en-US" dirty="0" err="1"/>
              <a:t>Fīh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168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وِلْـــيـــــوم مَـجـــيــــئُـــه نْــكــون </a:t>
            </a:r>
            <a:br>
              <a:rPr lang="ar-KW" dirty="0"/>
            </a:br>
            <a:r>
              <a:rPr lang="ar-KW" dirty="0"/>
              <a:t>شَـعــبُــه الـلـي </a:t>
            </a:r>
            <a:r>
              <a:rPr lang="ar-KW" dirty="0" err="1"/>
              <a:t>مِـسْــتَــنــيــه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Until the day of His return, let us wait for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wilYōm</a:t>
            </a:r>
            <a:r>
              <a:rPr lang="en-US" dirty="0"/>
              <a:t> </a:t>
            </a:r>
            <a:r>
              <a:rPr lang="en-US" dirty="0" err="1"/>
              <a:t>Majī‛u</a:t>
            </a:r>
            <a:r>
              <a:rPr lang="en-US" dirty="0"/>
              <a:t> </a:t>
            </a:r>
            <a:r>
              <a:rPr lang="en-US" dirty="0" err="1"/>
              <a:t>Nkūn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Sha‘bu</a:t>
            </a:r>
            <a:r>
              <a:rPr lang="en-US" dirty="0"/>
              <a:t> </a:t>
            </a: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Mestannīh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32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وِمَـعـاه</a:t>
            </a:r>
            <a:r>
              <a:rPr lang="ar-KW" dirty="0"/>
              <a:t> هِــنـاك، فــي سَــمــاه </a:t>
            </a:r>
            <a:br>
              <a:rPr lang="ar-KW" dirty="0"/>
            </a:br>
            <a:r>
              <a:rPr lang="ar-KW" dirty="0"/>
              <a:t>نِـــفــضَـــلْ نِـــرَنِّــــم لــيـــه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when we reach heaven, </a:t>
            </a:r>
            <a:br>
              <a:rPr lang="en-US" dirty="0"/>
            </a:br>
            <a:r>
              <a:rPr lang="en-US" dirty="0"/>
              <a:t>we will be singing forever for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wiMa‘āh</a:t>
            </a:r>
            <a:r>
              <a:rPr lang="en-US" dirty="0"/>
              <a:t> </a:t>
            </a:r>
            <a:r>
              <a:rPr lang="en-US" dirty="0" err="1"/>
              <a:t>Henāk</a:t>
            </a:r>
            <a:r>
              <a:rPr lang="en-US" dirty="0"/>
              <a:t>,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Samāh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Nefḍal</a:t>
            </a:r>
            <a:r>
              <a:rPr lang="en-US" dirty="0"/>
              <a:t> </a:t>
            </a:r>
            <a:r>
              <a:rPr lang="en-US" dirty="0" err="1"/>
              <a:t>Nerannim</a:t>
            </a:r>
            <a:r>
              <a:rPr lang="en-US" dirty="0"/>
              <a:t> </a:t>
            </a:r>
            <a:r>
              <a:rPr lang="en-US" dirty="0" err="1"/>
              <a:t>Līh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269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قــلـبــي </a:t>
            </a:r>
            <a:r>
              <a:rPr lang="ar-KW" dirty="0" err="1"/>
              <a:t>بــيِــهــتِــف</a:t>
            </a:r>
            <a:r>
              <a:rPr lang="ar-KW" dirty="0"/>
              <a:t> لـلِّـي فَــدانــي </a:t>
            </a:r>
            <a:br>
              <a:rPr lang="ar-KW" dirty="0"/>
            </a:br>
            <a:r>
              <a:rPr lang="ar-KW" dirty="0"/>
              <a:t>بْــدَمُّـــه عَــلـــى الـصَّــلــيـــب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heart sings to the One, </a:t>
            </a:r>
            <a:br>
              <a:rPr lang="en-US" dirty="0"/>
            </a:br>
            <a:r>
              <a:rPr lang="en-US" dirty="0"/>
              <a:t>who redeemed me on the Cross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bYehtif</a:t>
            </a:r>
            <a:r>
              <a:rPr lang="en-US" dirty="0"/>
              <a:t> </a:t>
            </a:r>
            <a:r>
              <a:rPr lang="en-US" dirty="0" err="1"/>
              <a:t>Lillī</a:t>
            </a:r>
            <a:r>
              <a:rPr lang="en-US" dirty="0"/>
              <a:t> </a:t>
            </a:r>
            <a:r>
              <a:rPr lang="en-US" dirty="0" err="1"/>
              <a:t>Fadānī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bDammu</a:t>
            </a:r>
            <a:r>
              <a:rPr lang="en-US" dirty="0"/>
              <a:t> ‘</a:t>
            </a:r>
            <a:r>
              <a:rPr lang="en-US" dirty="0" err="1"/>
              <a:t>Alā</a:t>
            </a:r>
            <a:r>
              <a:rPr lang="en-US" dirty="0"/>
              <a:t> </a:t>
            </a:r>
            <a:r>
              <a:rPr lang="en-US" dirty="0" err="1"/>
              <a:t>Ṣṣalīb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72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روحــي وعَــقــلـي وَيَّــا لْـســانـــي </a:t>
            </a:r>
            <a:br>
              <a:rPr lang="ar-KW" dirty="0"/>
            </a:br>
            <a:r>
              <a:rPr lang="ar-KW" dirty="0"/>
              <a:t>يْــعَــظِّــمــوا أَغـــلَــى حَـبـيــــب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soul, my mind and my tongue </a:t>
            </a:r>
            <a:br>
              <a:rPr lang="en-US" dirty="0"/>
            </a:br>
            <a:r>
              <a:rPr lang="en-US" dirty="0"/>
              <a:t>will magnify my beloved Savior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Rūḥī</a:t>
            </a:r>
            <a:r>
              <a:rPr lang="en-US" dirty="0"/>
              <a:t> </a:t>
            </a:r>
            <a:r>
              <a:rPr lang="en-US" dirty="0" err="1"/>
              <a:t>w‘A‛lī</a:t>
            </a:r>
            <a:r>
              <a:rPr lang="en-US" dirty="0"/>
              <a:t> </a:t>
            </a:r>
            <a:r>
              <a:rPr lang="en-US" dirty="0" err="1"/>
              <a:t>Wayyā</a:t>
            </a:r>
            <a:r>
              <a:rPr lang="en-US" dirty="0"/>
              <a:t> </a:t>
            </a:r>
            <a:r>
              <a:rPr lang="en-US" dirty="0" err="1"/>
              <a:t>Lsānī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Y‘aẓẓimū</a:t>
            </a:r>
            <a:r>
              <a:rPr lang="en-US" dirty="0"/>
              <a:t> ‛</a:t>
            </a:r>
            <a:r>
              <a:rPr lang="en-US" dirty="0" err="1"/>
              <a:t>Aghlā</a:t>
            </a:r>
            <a:r>
              <a:rPr lang="en-US" dirty="0"/>
              <a:t> </a:t>
            </a:r>
            <a:r>
              <a:rPr lang="en-US" dirty="0" err="1"/>
              <a:t>Ḥabīb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565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بِــســجــود وِحَـــمْـــدِ وْعُــــود </a:t>
            </a:r>
            <a:br>
              <a:rPr lang="ar-KW" dirty="0"/>
            </a:br>
            <a:r>
              <a:rPr lang="ar-KW" dirty="0" err="1"/>
              <a:t>هــامَــجِّــــد</a:t>
            </a:r>
            <a:r>
              <a:rPr lang="ar-KW" dirty="0"/>
              <a:t> </a:t>
            </a:r>
            <a:r>
              <a:rPr lang="ar-KW" dirty="0" err="1"/>
              <a:t>إســمُـــه</a:t>
            </a:r>
            <a:r>
              <a:rPr lang="ar-KW" dirty="0"/>
              <a:t> وأَعَــلِّــيــه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With my worship, praise and songs </a:t>
            </a:r>
            <a:br>
              <a:rPr lang="en-US" dirty="0"/>
            </a:br>
            <a:r>
              <a:rPr lang="en-US" dirty="0"/>
              <a:t>I will lift up His Name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biSjūd</a:t>
            </a:r>
            <a:r>
              <a:rPr lang="en-US" dirty="0"/>
              <a:t> </a:t>
            </a:r>
            <a:r>
              <a:rPr lang="en-US" dirty="0" err="1"/>
              <a:t>wiḤamd</a:t>
            </a:r>
            <a:r>
              <a:rPr lang="en-US" dirty="0"/>
              <a:t> </a:t>
            </a:r>
            <a:r>
              <a:rPr lang="en-US" dirty="0" err="1"/>
              <a:t>w‘Ūd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haMajjed</a:t>
            </a:r>
            <a:r>
              <a:rPr lang="en-US" dirty="0"/>
              <a:t> ‛</a:t>
            </a:r>
            <a:r>
              <a:rPr lang="en-US" dirty="0" err="1"/>
              <a:t>Esmu</a:t>
            </a:r>
            <a:r>
              <a:rPr lang="en-US" dirty="0"/>
              <a:t> </a:t>
            </a:r>
            <a:r>
              <a:rPr lang="en-US" dirty="0" err="1"/>
              <a:t>wi‛A‘allīh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88367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وِفــي لــيــل زَمــانِ </a:t>
            </a:r>
            <a:r>
              <a:rPr lang="ar-KW" dirty="0" err="1"/>
              <a:t>الـغُـــربَـــه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يِـــفــضَـــل قَــلــبـي يِــرَنِّــم لـيـه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Through the night of the wilderness, </a:t>
            </a:r>
            <a:br>
              <a:rPr lang="en-US" dirty="0"/>
            </a:br>
            <a:r>
              <a:rPr lang="en-US" dirty="0"/>
              <a:t>my heart will continue to sing to Him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wifLēl</a:t>
            </a:r>
            <a:r>
              <a:rPr lang="en-US" dirty="0"/>
              <a:t> </a:t>
            </a:r>
            <a:r>
              <a:rPr lang="en-US" dirty="0" err="1"/>
              <a:t>Zamānel</a:t>
            </a:r>
            <a:r>
              <a:rPr lang="en-US" dirty="0"/>
              <a:t> </a:t>
            </a:r>
            <a:r>
              <a:rPr lang="en-US" dirty="0" err="1"/>
              <a:t>Ghurba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Yefḍal</a:t>
            </a:r>
            <a:r>
              <a:rPr lang="en-US" dirty="0"/>
              <a:t> 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Yerannim</a:t>
            </a:r>
            <a:r>
              <a:rPr lang="en-US" dirty="0"/>
              <a:t> </a:t>
            </a:r>
            <a:r>
              <a:rPr lang="en-US" dirty="0" err="1"/>
              <a:t>Līh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826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ar-KW" dirty="0"/>
              <a:t>غَـــنُّــوا </a:t>
            </a:r>
            <a:r>
              <a:rPr lang="ar-KW" dirty="0" err="1"/>
              <a:t>مَـعــايــا</a:t>
            </a:r>
            <a:r>
              <a:rPr lang="ar-KW" dirty="0"/>
              <a:t> يـا شَـعـــبِ الـــرَّبِّ </a:t>
            </a:r>
            <a:br>
              <a:rPr lang="ar-KW" dirty="0"/>
            </a:br>
            <a:r>
              <a:rPr lang="ar-KW" dirty="0"/>
              <a:t>تَــعــالـــوا نْـــرَنِّـــم لـــيـــــه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Oh people of God, sing with me praises to the Lord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Ghannū</a:t>
            </a:r>
            <a:r>
              <a:rPr lang="en-US" dirty="0"/>
              <a:t> </a:t>
            </a:r>
            <a:r>
              <a:rPr lang="en-US" dirty="0" err="1"/>
              <a:t>Ma‘āyā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Sha‘bi</a:t>
            </a:r>
            <a:r>
              <a:rPr lang="en-US" dirty="0"/>
              <a:t> </a:t>
            </a:r>
            <a:r>
              <a:rPr lang="en-US" dirty="0" err="1"/>
              <a:t>Rrabbe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Ta‘ālū</a:t>
            </a:r>
            <a:r>
              <a:rPr lang="en-US" dirty="0"/>
              <a:t> </a:t>
            </a:r>
            <a:r>
              <a:rPr lang="en-US" dirty="0" err="1"/>
              <a:t>Nrannim</a:t>
            </a:r>
            <a:r>
              <a:rPr lang="en-US" dirty="0"/>
              <a:t> </a:t>
            </a:r>
            <a:r>
              <a:rPr lang="en-US" dirty="0" err="1"/>
              <a:t>Līh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38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خَــلُّـــوا هُــتـــاف تَـسـبــيـحْــنــا يْــــدَوِّي </a:t>
            </a:r>
            <a:br>
              <a:rPr lang="ar-KW" dirty="0"/>
            </a:br>
            <a:r>
              <a:rPr lang="ar-KW" dirty="0"/>
              <a:t>ويِــعْـــلِـــن نَــصْـــرِنـا فـــيـــــه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Let us shout and proclaim our victory in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Khallū</a:t>
            </a:r>
            <a:r>
              <a:rPr lang="en-US" dirty="0"/>
              <a:t> </a:t>
            </a:r>
            <a:r>
              <a:rPr lang="en-US" dirty="0" err="1"/>
              <a:t>Hutāf</a:t>
            </a:r>
            <a:r>
              <a:rPr lang="en-US" dirty="0"/>
              <a:t> </a:t>
            </a:r>
            <a:r>
              <a:rPr lang="en-US" dirty="0" err="1"/>
              <a:t>Tasbīḥnā</a:t>
            </a:r>
            <a:r>
              <a:rPr lang="en-US" dirty="0"/>
              <a:t> </a:t>
            </a:r>
            <a:r>
              <a:rPr lang="en-US" dirty="0" err="1"/>
              <a:t>Ydawwī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wYe‘len</a:t>
            </a:r>
            <a:r>
              <a:rPr lang="en-US" dirty="0"/>
              <a:t> </a:t>
            </a:r>
            <a:r>
              <a:rPr lang="en-US" dirty="0" err="1"/>
              <a:t>Naṣrinā</a:t>
            </a:r>
            <a:r>
              <a:rPr lang="en-US" dirty="0"/>
              <a:t> </a:t>
            </a:r>
            <a:r>
              <a:rPr lang="en-US" dirty="0" err="1"/>
              <a:t>Fīh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133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وِلْـــيـــــوم مَـجـــيــــئُـــه نْــكــون </a:t>
            </a:r>
            <a:br>
              <a:rPr lang="ar-KW" dirty="0"/>
            </a:br>
            <a:r>
              <a:rPr lang="ar-KW" dirty="0"/>
              <a:t>شَـعــبُــه الـلـي </a:t>
            </a:r>
            <a:r>
              <a:rPr lang="ar-KW" dirty="0" err="1"/>
              <a:t>مِـسْــتَــنــيــه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Until the day of His return, let us wait for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wilYōm</a:t>
            </a:r>
            <a:r>
              <a:rPr lang="en-US" dirty="0"/>
              <a:t> </a:t>
            </a:r>
            <a:r>
              <a:rPr lang="en-US" dirty="0" err="1"/>
              <a:t>Majī‛u</a:t>
            </a:r>
            <a:r>
              <a:rPr lang="en-US" dirty="0"/>
              <a:t> </a:t>
            </a:r>
            <a:r>
              <a:rPr lang="en-US" dirty="0" err="1"/>
              <a:t>Nkūn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Sha‘bu</a:t>
            </a:r>
            <a:r>
              <a:rPr lang="en-US" dirty="0"/>
              <a:t> </a:t>
            </a: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Mestannīh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131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وِمَـعـاه</a:t>
            </a:r>
            <a:r>
              <a:rPr lang="ar-KW" dirty="0"/>
              <a:t> هِــنـاك، فــي سَــمــاه </a:t>
            </a:r>
            <a:br>
              <a:rPr lang="ar-KW" dirty="0"/>
            </a:br>
            <a:r>
              <a:rPr lang="ar-KW" dirty="0"/>
              <a:t>نِـــفــضَـــلْ نِـــرَنِّــــم لــيـــه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when we reach heaven, </a:t>
            </a:r>
            <a:br>
              <a:rPr lang="en-US" dirty="0"/>
            </a:br>
            <a:r>
              <a:rPr lang="en-US" dirty="0"/>
              <a:t>we will be singing forever for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wiMa‘āh</a:t>
            </a:r>
            <a:r>
              <a:rPr lang="en-US" dirty="0"/>
              <a:t> </a:t>
            </a:r>
            <a:r>
              <a:rPr lang="en-US" dirty="0" err="1"/>
              <a:t>Henāk</a:t>
            </a:r>
            <a:r>
              <a:rPr lang="en-US" dirty="0"/>
              <a:t>,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Samāh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Nefḍal</a:t>
            </a:r>
            <a:r>
              <a:rPr lang="en-US" dirty="0"/>
              <a:t> </a:t>
            </a:r>
            <a:r>
              <a:rPr lang="en-US" dirty="0" err="1"/>
              <a:t>Nerannim</a:t>
            </a:r>
            <a:r>
              <a:rPr lang="en-US" dirty="0"/>
              <a:t> </a:t>
            </a:r>
            <a:r>
              <a:rPr lang="en-US" dirty="0" err="1"/>
              <a:t>Līh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98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وِســطِ الـحَــربِ ووَقـتِ </a:t>
            </a:r>
            <a:r>
              <a:rPr lang="ar-KW" dirty="0" err="1"/>
              <a:t>الـضِّـيـقَـه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 err="1"/>
              <a:t>بَــارفَـــع</a:t>
            </a:r>
            <a:r>
              <a:rPr lang="ar-KW" dirty="0"/>
              <a:t> قَـــلــبـــي إِلــيـــه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the midst of troubles and hardships </a:t>
            </a:r>
            <a:br>
              <a:rPr lang="en-US" dirty="0"/>
            </a:br>
            <a:r>
              <a:rPr lang="en-US" dirty="0"/>
              <a:t>I lift up my heart to Him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Wesṭel</a:t>
            </a:r>
            <a:r>
              <a:rPr lang="en-US" dirty="0"/>
              <a:t> </a:t>
            </a:r>
            <a:r>
              <a:rPr lang="en-US" dirty="0" err="1"/>
              <a:t>Ḥarbe</a:t>
            </a:r>
            <a:r>
              <a:rPr lang="en-US" dirty="0"/>
              <a:t> </a:t>
            </a:r>
            <a:r>
              <a:rPr lang="en-US" dirty="0" err="1"/>
              <a:t>wWa‛te</a:t>
            </a:r>
            <a:r>
              <a:rPr lang="en-US" dirty="0"/>
              <a:t> </a:t>
            </a:r>
            <a:r>
              <a:rPr lang="en-US" dirty="0" err="1"/>
              <a:t>Ḍḍī‛a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baRfa</a:t>
            </a:r>
            <a:r>
              <a:rPr lang="en-US" dirty="0"/>
              <a:t>‘  ‛</a:t>
            </a:r>
            <a:r>
              <a:rPr lang="en-US" dirty="0" err="1"/>
              <a:t>Albī</a:t>
            </a:r>
            <a:r>
              <a:rPr lang="en-US" dirty="0"/>
              <a:t>  ‛</a:t>
            </a:r>
            <a:r>
              <a:rPr lang="en-US" dirty="0" err="1"/>
              <a:t>Elēh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414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وَعْـــدُه يْـــثَـــبِّـــتْ فِــيَّ إيــمـانـــي </a:t>
            </a:r>
            <a:br>
              <a:rPr lang="ar-KW" dirty="0"/>
            </a:br>
            <a:r>
              <a:rPr lang="ar-KW" dirty="0"/>
              <a:t>يْــخَــلِّــيــنـــي أهــتِـــف لــيــــه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His promises strengthen my faith, </a:t>
            </a:r>
            <a:br>
              <a:rPr lang="en-US" dirty="0"/>
            </a:br>
            <a:r>
              <a:rPr lang="en-US" dirty="0"/>
              <a:t>and keep me in a state of worship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Wa‘du</a:t>
            </a:r>
            <a:r>
              <a:rPr lang="en-US" dirty="0"/>
              <a:t> </a:t>
            </a:r>
            <a:r>
              <a:rPr lang="en-US" dirty="0" err="1"/>
              <a:t>Ythabbit</a:t>
            </a:r>
            <a:r>
              <a:rPr lang="en-US" dirty="0"/>
              <a:t> </a:t>
            </a:r>
            <a:r>
              <a:rPr lang="en-US" dirty="0" err="1"/>
              <a:t>Fiyya</a:t>
            </a:r>
            <a:r>
              <a:rPr lang="en-US" dirty="0"/>
              <a:t> ‛</a:t>
            </a:r>
            <a:r>
              <a:rPr lang="en-US" dirty="0" err="1"/>
              <a:t>Īmānī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Ykhallīnī</a:t>
            </a:r>
            <a:r>
              <a:rPr lang="en-US" dirty="0"/>
              <a:t> ‛</a:t>
            </a:r>
            <a:r>
              <a:rPr lang="en-US" dirty="0" err="1"/>
              <a:t>Ahtef</a:t>
            </a:r>
            <a:r>
              <a:rPr lang="en-US" dirty="0"/>
              <a:t> </a:t>
            </a:r>
            <a:r>
              <a:rPr lang="en-US" dirty="0" err="1"/>
              <a:t>Līh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41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دي قـيــود سُـجــون، وِجــيــوش حُــروب </a:t>
            </a:r>
            <a:br>
              <a:rPr lang="ar-KW" dirty="0"/>
            </a:br>
            <a:r>
              <a:rPr lang="ar-KW" dirty="0"/>
              <a:t>نِـكْــسَــرْهـــا بِــالــتَّــسـبـيـــــح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 those are shackles and spiritual armies,</a:t>
            </a:r>
            <a:br>
              <a:rPr lang="en-US" dirty="0"/>
            </a:br>
            <a:r>
              <a:rPr lang="en-US" dirty="0"/>
              <a:t>we defeat in praise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Di ‛</a:t>
            </a:r>
            <a:r>
              <a:rPr lang="en-US" dirty="0" err="1"/>
              <a:t>Eyūd</a:t>
            </a:r>
            <a:r>
              <a:rPr lang="en-US" dirty="0"/>
              <a:t> </a:t>
            </a:r>
            <a:r>
              <a:rPr lang="en-US" dirty="0" err="1"/>
              <a:t>Sujūn</a:t>
            </a:r>
            <a:r>
              <a:rPr lang="en-US" dirty="0"/>
              <a:t>, </a:t>
            </a:r>
            <a:r>
              <a:rPr lang="en-US" dirty="0" err="1"/>
              <a:t>wiJyūsh</a:t>
            </a:r>
            <a:r>
              <a:rPr lang="en-US" dirty="0"/>
              <a:t> </a:t>
            </a:r>
            <a:r>
              <a:rPr lang="en-US" dirty="0" err="1"/>
              <a:t>Ḥurūb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Neksarhā</a:t>
            </a:r>
            <a:r>
              <a:rPr lang="en-US" dirty="0"/>
              <a:t> </a:t>
            </a:r>
            <a:r>
              <a:rPr lang="en-US" dirty="0" err="1"/>
              <a:t>biTtasbīḥ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4011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لــمَّــا </a:t>
            </a:r>
            <a:r>
              <a:rPr lang="ar-KW" dirty="0" err="1"/>
              <a:t>بْــيِــعْــلَـــى</a:t>
            </a:r>
            <a:r>
              <a:rPr lang="ar-KW" dirty="0"/>
              <a:t> هُـــتــاف إيــمـانَّــا </a:t>
            </a:r>
            <a:br>
              <a:rPr lang="ar-KW" dirty="0"/>
            </a:br>
            <a:r>
              <a:rPr lang="ar-KW" dirty="0"/>
              <a:t>مَـــجـــدًا لِـــلــمَـــســـيـــــح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Only when we shout “Glory be to Jesus”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Lammā</a:t>
            </a:r>
            <a:r>
              <a:rPr lang="en-US" dirty="0"/>
              <a:t> </a:t>
            </a:r>
            <a:r>
              <a:rPr lang="en-US" dirty="0" err="1"/>
              <a:t>bYe‘lā</a:t>
            </a:r>
            <a:r>
              <a:rPr lang="en-US" dirty="0"/>
              <a:t> </a:t>
            </a:r>
            <a:r>
              <a:rPr lang="en-US" dirty="0" err="1"/>
              <a:t>Hutāf</a:t>
            </a:r>
            <a:r>
              <a:rPr lang="en-US" dirty="0"/>
              <a:t> ‛</a:t>
            </a:r>
            <a:r>
              <a:rPr lang="en-US" dirty="0" err="1"/>
              <a:t>Īmānnā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Majdan</a:t>
            </a:r>
            <a:r>
              <a:rPr lang="en-US" dirty="0"/>
              <a:t> </a:t>
            </a:r>
            <a:r>
              <a:rPr lang="en-US" dirty="0" err="1"/>
              <a:t>lelMasīḥ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104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ar-KW" dirty="0"/>
              <a:t>غَـــنُّــوا </a:t>
            </a:r>
            <a:r>
              <a:rPr lang="ar-KW" dirty="0" err="1"/>
              <a:t>مَـعــايــا</a:t>
            </a:r>
            <a:r>
              <a:rPr lang="ar-KW" dirty="0"/>
              <a:t> يـا شَـعـــبِ الـــرَّبِّ </a:t>
            </a:r>
            <a:br>
              <a:rPr lang="ar-KW" dirty="0"/>
            </a:br>
            <a:r>
              <a:rPr lang="ar-KW" dirty="0"/>
              <a:t>تَــعــالـــوا نْـــرَنِّـــم لـــيـــــه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Oh people of God, sing with me praises to the Lord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Ghannū</a:t>
            </a:r>
            <a:r>
              <a:rPr lang="en-US" dirty="0"/>
              <a:t> </a:t>
            </a:r>
            <a:r>
              <a:rPr lang="en-US" dirty="0" err="1"/>
              <a:t>Ma‘āyā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Sha‘bi</a:t>
            </a:r>
            <a:r>
              <a:rPr lang="en-US" dirty="0"/>
              <a:t> </a:t>
            </a:r>
            <a:r>
              <a:rPr lang="en-US" dirty="0" err="1"/>
              <a:t>Rrabbe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Ta‘ālū</a:t>
            </a:r>
            <a:r>
              <a:rPr lang="en-US" dirty="0"/>
              <a:t> </a:t>
            </a:r>
            <a:r>
              <a:rPr lang="en-US" dirty="0" err="1"/>
              <a:t>Nrannim</a:t>
            </a:r>
            <a:r>
              <a:rPr lang="en-US" dirty="0"/>
              <a:t> </a:t>
            </a:r>
            <a:r>
              <a:rPr lang="en-US" dirty="0" err="1"/>
              <a:t>Līh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06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خَــلُّـــوا هُــتـــاف تَـسـبــيـحْــنــا يْــــدَوِّي </a:t>
            </a:r>
            <a:br>
              <a:rPr lang="ar-KW" dirty="0"/>
            </a:br>
            <a:r>
              <a:rPr lang="ar-KW" dirty="0"/>
              <a:t>ويِــعْـــلِـــن نَــصْـــرِنـا فـــيـــــه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Let us shout and proclaim our victory in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Khallū</a:t>
            </a:r>
            <a:r>
              <a:rPr lang="en-US" dirty="0"/>
              <a:t> </a:t>
            </a:r>
            <a:r>
              <a:rPr lang="en-US" dirty="0" err="1"/>
              <a:t>Hutāf</a:t>
            </a:r>
            <a:r>
              <a:rPr lang="en-US" dirty="0"/>
              <a:t> </a:t>
            </a:r>
            <a:r>
              <a:rPr lang="en-US" dirty="0" err="1"/>
              <a:t>Tasbīḥnā</a:t>
            </a:r>
            <a:r>
              <a:rPr lang="en-US" dirty="0"/>
              <a:t> </a:t>
            </a:r>
            <a:r>
              <a:rPr lang="en-US" dirty="0" err="1"/>
              <a:t>Ydawwī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wYe‘len</a:t>
            </a:r>
            <a:r>
              <a:rPr lang="en-US" dirty="0"/>
              <a:t> </a:t>
            </a:r>
            <a:r>
              <a:rPr lang="en-US" dirty="0" err="1"/>
              <a:t>Naṣrinā</a:t>
            </a:r>
            <a:r>
              <a:rPr lang="en-US" dirty="0"/>
              <a:t> </a:t>
            </a:r>
            <a:r>
              <a:rPr lang="en-US" dirty="0" err="1"/>
              <a:t>Fīh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810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وِلْـــيـــــوم مَـجـــيــــئُـــه نْــكــون </a:t>
            </a:r>
            <a:br>
              <a:rPr lang="ar-KW" dirty="0"/>
            </a:br>
            <a:r>
              <a:rPr lang="ar-KW" dirty="0"/>
              <a:t>شَـعــبُــه الـلـي </a:t>
            </a:r>
            <a:r>
              <a:rPr lang="ar-KW" dirty="0" err="1"/>
              <a:t>مِـسْــتَــنــيــه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Until the day of His return, let us wait for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wilYōm</a:t>
            </a:r>
            <a:r>
              <a:rPr lang="en-US" dirty="0"/>
              <a:t> </a:t>
            </a:r>
            <a:r>
              <a:rPr lang="en-US" dirty="0" err="1"/>
              <a:t>Majī‛u</a:t>
            </a:r>
            <a:r>
              <a:rPr lang="en-US" dirty="0"/>
              <a:t> </a:t>
            </a:r>
            <a:r>
              <a:rPr lang="en-US" dirty="0" err="1"/>
              <a:t>Nkūn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Sha‘bu</a:t>
            </a:r>
            <a:r>
              <a:rPr lang="en-US" dirty="0"/>
              <a:t> </a:t>
            </a: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Mestannīh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3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وِمَـعـاه</a:t>
            </a:r>
            <a:r>
              <a:rPr lang="ar-KW" dirty="0"/>
              <a:t> هِــنـاك، فــي سَــمــاه </a:t>
            </a:r>
            <a:br>
              <a:rPr lang="ar-KW" dirty="0"/>
            </a:br>
            <a:r>
              <a:rPr lang="ar-KW" dirty="0"/>
              <a:t>نِـــفــضَـــلْ نِـــرَنِّــــم لــيـــه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when we reach heaven, </a:t>
            </a:r>
            <a:br>
              <a:rPr lang="en-US" dirty="0"/>
            </a:br>
            <a:r>
              <a:rPr lang="en-US" dirty="0"/>
              <a:t>we will be singing forever for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wiMa‘āh</a:t>
            </a:r>
            <a:r>
              <a:rPr lang="en-US" dirty="0"/>
              <a:t> </a:t>
            </a:r>
            <a:r>
              <a:rPr lang="en-US" dirty="0" err="1"/>
              <a:t>Henāk</a:t>
            </a:r>
            <a:r>
              <a:rPr lang="en-US" dirty="0"/>
              <a:t>,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Samāh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Nefḍal</a:t>
            </a:r>
            <a:r>
              <a:rPr lang="en-US" dirty="0"/>
              <a:t> </a:t>
            </a:r>
            <a:r>
              <a:rPr lang="en-US" dirty="0" err="1"/>
              <a:t>Nerannim</a:t>
            </a:r>
            <a:r>
              <a:rPr lang="en-US" dirty="0"/>
              <a:t> </a:t>
            </a:r>
            <a:r>
              <a:rPr lang="en-US" dirty="0" err="1"/>
              <a:t>Līh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451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مَــجـدِ الــرَّبِّ فــي وِسْــطِ كْــنــيـسْــتُــه </a:t>
            </a:r>
            <a:br>
              <a:rPr lang="ar-KW" dirty="0"/>
            </a:br>
            <a:r>
              <a:rPr lang="ar-KW" dirty="0" err="1"/>
              <a:t>بْــنِــعــلِـــنُــه</a:t>
            </a:r>
            <a:r>
              <a:rPr lang="ar-KW" dirty="0"/>
              <a:t> بِــالـتَّــسـبــيــــح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Glory of the Lord is proclaimed </a:t>
            </a:r>
            <a:br>
              <a:rPr lang="en-US" dirty="0"/>
            </a:br>
            <a:r>
              <a:rPr lang="en-US" dirty="0"/>
              <a:t>in the midst of His Church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Majde</a:t>
            </a:r>
            <a:r>
              <a:rPr lang="en-US" dirty="0"/>
              <a:t> </a:t>
            </a:r>
            <a:r>
              <a:rPr lang="en-US" dirty="0" err="1"/>
              <a:t>Rrabbe</a:t>
            </a:r>
            <a:r>
              <a:rPr lang="en-US" dirty="0"/>
              <a:t> </a:t>
            </a:r>
            <a:r>
              <a:rPr lang="en-US" dirty="0" err="1"/>
              <a:t>fWesṭe</a:t>
            </a:r>
            <a:r>
              <a:rPr lang="en-US" dirty="0"/>
              <a:t> </a:t>
            </a:r>
            <a:r>
              <a:rPr lang="en-US" dirty="0" err="1"/>
              <a:t>Knīstu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bNe‘linu</a:t>
            </a:r>
            <a:r>
              <a:rPr lang="en-US" dirty="0"/>
              <a:t> </a:t>
            </a:r>
            <a:r>
              <a:rPr lang="en-US" dirty="0" err="1"/>
              <a:t>biTtasbīḥ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1886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وِبْــأَصــواتِ الـحَــمـــدِ </a:t>
            </a:r>
            <a:r>
              <a:rPr lang="ar-KW" dirty="0" err="1"/>
              <a:t>بْــنِــهــتِــف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عَـــلُّـــوا اســــمِ الــمَــســيـــح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By voice of thanksgiving, </a:t>
            </a:r>
            <a:br>
              <a:rPr lang="en-US" dirty="0"/>
            </a:br>
            <a:r>
              <a:rPr lang="en-US" dirty="0"/>
              <a:t>we lift up the name of Jesus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web‛Aṣwātel</a:t>
            </a:r>
            <a:r>
              <a:rPr lang="en-US" dirty="0"/>
              <a:t> </a:t>
            </a:r>
            <a:r>
              <a:rPr lang="en-US" dirty="0" err="1"/>
              <a:t>Ḥamde</a:t>
            </a:r>
            <a:r>
              <a:rPr lang="en-US" dirty="0"/>
              <a:t> </a:t>
            </a:r>
            <a:r>
              <a:rPr lang="en-US" dirty="0" err="1"/>
              <a:t>bNehtef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‘</a:t>
            </a:r>
            <a:r>
              <a:rPr lang="en-US" dirty="0" err="1"/>
              <a:t>Allū</a:t>
            </a:r>
            <a:r>
              <a:rPr lang="en-US" dirty="0"/>
              <a:t> </a:t>
            </a:r>
            <a:r>
              <a:rPr lang="en-US" dirty="0" err="1"/>
              <a:t>Esmel</a:t>
            </a:r>
            <a:r>
              <a:rPr lang="en-US" dirty="0"/>
              <a:t> </a:t>
            </a:r>
            <a:r>
              <a:rPr lang="en-US" dirty="0" err="1"/>
              <a:t>Masīḥ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457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رافــعــيـــن صَــلــيــبِ الـــرَّبّ </a:t>
            </a:r>
            <a:br>
              <a:rPr lang="ar-KW" dirty="0"/>
            </a:br>
            <a:r>
              <a:rPr lang="ar-KW" dirty="0"/>
              <a:t>دَه </a:t>
            </a:r>
            <a:r>
              <a:rPr lang="ar-KW" dirty="0" err="1"/>
              <a:t>احـنـا</a:t>
            </a:r>
            <a:r>
              <a:rPr lang="ar-KW" dirty="0"/>
              <a:t> بْــدَمُّـــه مَــفْــدِيِّـــيـــن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Lifting up the Cross of our Lord, </a:t>
            </a:r>
            <a:br>
              <a:rPr lang="en-US" dirty="0"/>
            </a:br>
            <a:r>
              <a:rPr lang="en-US" dirty="0"/>
              <a:t>who redeemed us by His Blood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Rāf‘īn</a:t>
            </a:r>
            <a:r>
              <a:rPr lang="en-US" dirty="0"/>
              <a:t> </a:t>
            </a:r>
            <a:r>
              <a:rPr lang="en-US" dirty="0" err="1"/>
              <a:t>Ṣalībe</a:t>
            </a:r>
            <a:r>
              <a:rPr lang="en-US" dirty="0"/>
              <a:t> </a:t>
            </a:r>
            <a:r>
              <a:rPr lang="en-US" dirty="0" err="1"/>
              <a:t>Rrab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Daḥnā</a:t>
            </a:r>
            <a:r>
              <a:rPr lang="en-US" dirty="0"/>
              <a:t> </a:t>
            </a:r>
            <a:r>
              <a:rPr lang="en-US" dirty="0" err="1"/>
              <a:t>bDammu</a:t>
            </a:r>
            <a:r>
              <a:rPr lang="en-US" dirty="0"/>
              <a:t> </a:t>
            </a:r>
            <a:r>
              <a:rPr lang="en-US" dirty="0" err="1"/>
              <a:t>Mafdiyyīn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1311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غـالــبـيـن جُـنــودِ الشَّـــرّ بِــاسْـمُــه </a:t>
            </a:r>
            <a:br>
              <a:rPr lang="ar-KW" dirty="0"/>
            </a:br>
            <a:r>
              <a:rPr lang="ar-KW" dirty="0"/>
              <a:t>ودايــمًـا مُــنــتَــصِـــريـــــن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His Name we defeat the enemy, </a:t>
            </a:r>
            <a:br>
              <a:rPr lang="en-US" dirty="0"/>
            </a:br>
            <a:r>
              <a:rPr lang="en-US" dirty="0"/>
              <a:t>and come out victorious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Ghālbīn</a:t>
            </a:r>
            <a:r>
              <a:rPr lang="en-US" dirty="0"/>
              <a:t> </a:t>
            </a:r>
            <a:r>
              <a:rPr lang="en-US" dirty="0" err="1"/>
              <a:t>Junūde</a:t>
            </a:r>
            <a:r>
              <a:rPr lang="en-US" dirty="0"/>
              <a:t> </a:t>
            </a:r>
            <a:r>
              <a:rPr lang="en-US" dirty="0" err="1"/>
              <a:t>Sharr</a:t>
            </a:r>
            <a:r>
              <a:rPr lang="en-US" dirty="0"/>
              <a:t> </a:t>
            </a:r>
            <a:r>
              <a:rPr lang="en-US" dirty="0" err="1"/>
              <a:t>bEsmu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wDāyman</a:t>
            </a:r>
            <a:r>
              <a:rPr lang="en-US" dirty="0"/>
              <a:t> </a:t>
            </a:r>
            <a:r>
              <a:rPr lang="en-US" dirty="0" err="1"/>
              <a:t>Muntaṣirīn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48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ar-KW" dirty="0"/>
              <a:t>غَـــنُّــوا </a:t>
            </a:r>
            <a:r>
              <a:rPr lang="ar-KW" dirty="0" err="1"/>
              <a:t>مَـعــايــا</a:t>
            </a:r>
            <a:r>
              <a:rPr lang="ar-KW" dirty="0"/>
              <a:t> يـا شَـعـــبِ الـــرَّبِّ </a:t>
            </a:r>
            <a:br>
              <a:rPr lang="ar-KW" dirty="0"/>
            </a:br>
            <a:r>
              <a:rPr lang="ar-KW" dirty="0"/>
              <a:t>تَــعــالـــوا نْـــرَنِّـــم لـــيـــــه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Oh people of God, sing with me praises to the Lord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en-US" dirty="0" err="1"/>
              <a:t>Ghannū</a:t>
            </a:r>
            <a:r>
              <a:rPr lang="en-US" dirty="0"/>
              <a:t> </a:t>
            </a:r>
            <a:r>
              <a:rPr lang="en-US" dirty="0" err="1"/>
              <a:t>Ma‘āyā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Sha‘bi</a:t>
            </a:r>
            <a:r>
              <a:rPr lang="en-US" dirty="0"/>
              <a:t> </a:t>
            </a:r>
            <a:r>
              <a:rPr lang="en-US" dirty="0" err="1"/>
              <a:t>Rrabbe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Ta‘ālū</a:t>
            </a:r>
            <a:r>
              <a:rPr lang="en-US" dirty="0"/>
              <a:t> </a:t>
            </a:r>
            <a:r>
              <a:rPr lang="en-US" dirty="0" err="1"/>
              <a:t>Nrannim</a:t>
            </a:r>
            <a:r>
              <a:rPr lang="en-US" dirty="0"/>
              <a:t> </a:t>
            </a:r>
            <a:r>
              <a:rPr lang="en-US" dirty="0" err="1"/>
              <a:t>Līh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055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خَــلُّـــوا هُــتـــاف تَـسـبــيـحْــنــا يْــــدَوِّي </a:t>
            </a:r>
            <a:br>
              <a:rPr lang="ar-KW" dirty="0"/>
            </a:br>
            <a:r>
              <a:rPr lang="ar-KW" dirty="0"/>
              <a:t>ويِــعْـــلِـــن نَــصْـــرِنـا فـــيـــــه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Let us shout and proclaim our victory in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Khallū</a:t>
            </a:r>
            <a:r>
              <a:rPr lang="en-US" dirty="0"/>
              <a:t> </a:t>
            </a:r>
            <a:r>
              <a:rPr lang="en-US" dirty="0" err="1"/>
              <a:t>Hutāf</a:t>
            </a:r>
            <a:r>
              <a:rPr lang="en-US" dirty="0"/>
              <a:t> </a:t>
            </a:r>
            <a:r>
              <a:rPr lang="en-US" dirty="0" err="1"/>
              <a:t>Tasbīḥnā</a:t>
            </a:r>
            <a:r>
              <a:rPr lang="en-US" dirty="0"/>
              <a:t> </a:t>
            </a:r>
            <a:r>
              <a:rPr lang="en-US" dirty="0" err="1"/>
              <a:t>Ydawwī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wYe‘len</a:t>
            </a:r>
            <a:r>
              <a:rPr lang="en-US" dirty="0"/>
              <a:t> </a:t>
            </a:r>
            <a:r>
              <a:rPr lang="en-US" dirty="0" err="1"/>
              <a:t>Naṣrinā</a:t>
            </a:r>
            <a:r>
              <a:rPr lang="en-US" dirty="0"/>
              <a:t> </a:t>
            </a:r>
            <a:r>
              <a:rPr lang="en-US" dirty="0" err="1"/>
              <a:t>Fīh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84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وِلْـــيـــــوم مَـجـــيــــئُـــه نْــكــون </a:t>
            </a:r>
            <a:br>
              <a:rPr lang="ar-KW" dirty="0"/>
            </a:br>
            <a:r>
              <a:rPr lang="ar-KW" dirty="0"/>
              <a:t>شَـعــبُــه الـلـي </a:t>
            </a:r>
            <a:r>
              <a:rPr lang="ar-KW" dirty="0" err="1"/>
              <a:t>مِـسْــتَــنــيــه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Until the day of His return, let us wait for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wilYōm</a:t>
            </a:r>
            <a:r>
              <a:rPr lang="en-US" dirty="0"/>
              <a:t> </a:t>
            </a:r>
            <a:r>
              <a:rPr lang="en-US" dirty="0" err="1"/>
              <a:t>Majī‛u</a:t>
            </a:r>
            <a:r>
              <a:rPr lang="en-US" dirty="0"/>
              <a:t> </a:t>
            </a:r>
            <a:r>
              <a:rPr lang="en-US" dirty="0" err="1"/>
              <a:t>Nkūn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Sha‘bu</a:t>
            </a:r>
            <a:r>
              <a:rPr lang="en-US" dirty="0"/>
              <a:t> </a:t>
            </a: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Mestannīh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وِمَـعـاه</a:t>
            </a:r>
            <a:r>
              <a:rPr lang="ar-KW" dirty="0"/>
              <a:t> هِــنـاك، فــي سَــمــاه </a:t>
            </a:r>
            <a:br>
              <a:rPr lang="ar-KW" dirty="0"/>
            </a:br>
            <a:r>
              <a:rPr lang="ar-KW" dirty="0"/>
              <a:t>نِـــفــضَـــلْ نِـــرَنِّــــم لــيـــه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when we reach heaven, </a:t>
            </a:r>
            <a:br>
              <a:rPr lang="en-US" dirty="0"/>
            </a:br>
            <a:r>
              <a:rPr lang="en-US" dirty="0"/>
              <a:t>we will be singing forever for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wiMa‘āh</a:t>
            </a:r>
            <a:r>
              <a:rPr lang="en-US" dirty="0"/>
              <a:t> </a:t>
            </a:r>
            <a:r>
              <a:rPr lang="en-US" dirty="0" err="1"/>
              <a:t>Henāk</a:t>
            </a:r>
            <a:r>
              <a:rPr lang="en-US" dirty="0"/>
              <a:t>,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Samāh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Nefḍal</a:t>
            </a:r>
            <a:r>
              <a:rPr lang="en-US" dirty="0"/>
              <a:t> </a:t>
            </a:r>
            <a:r>
              <a:rPr lang="en-US" dirty="0" err="1"/>
              <a:t>Nerannim</a:t>
            </a:r>
            <a:r>
              <a:rPr lang="en-US" dirty="0"/>
              <a:t> </a:t>
            </a:r>
            <a:r>
              <a:rPr lang="en-US" dirty="0" err="1"/>
              <a:t>Līh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913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118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D7A6E9E9-16D6-4EC3-BD51-4DF8A614A36A}" vid="{F70C43A6-D6B5-41E4-9869-AE17375D75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388</TotalTime>
  <Words>947</Words>
  <Application>Microsoft Office PowerPoint</Application>
  <PresentationFormat>Widescreen</PresentationFormat>
  <Paragraphs>94</Paragraphs>
  <Slides>30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AramaicSerto</vt:lpstr>
      <vt:lpstr>AramaicShimo</vt:lpstr>
      <vt:lpstr>Arial</vt:lpstr>
      <vt:lpstr>Calibri</vt:lpstr>
      <vt:lpstr>Calibri Light</vt:lpstr>
      <vt:lpstr>Times New Roman</vt:lpstr>
      <vt:lpstr>5_Office Theme</vt:lpstr>
      <vt:lpstr>غَــنُّــوا مَـعـايـا يـا شَـعــبِ الــرَّبّ</vt:lpstr>
      <vt:lpstr>غَـــنُّــوا مَـعــايــا يـا شَـعـــبِ الـــرَّبِّ  تَــعــالـــوا نْـــرَنِّـــم لـــيـــــه</vt:lpstr>
      <vt:lpstr>خَــلُّـــوا هُــتـــاف تَـسـبــيـحْــنــا يْــــدَوِّي  ويِــعْـــلِـــن نَــصْـــرِنـا فـــيـــــه</vt:lpstr>
      <vt:lpstr>وِلْـــيـــــوم مَـجـــيــــئُـــه نْــكــون  شَـعــبُــه الـلـي مِـسْــتَــنــيــه</vt:lpstr>
      <vt:lpstr>وِمَـعـاه هِــنـاك، فــي سَــمــاه  نِـــفــضَـــلْ نِـــرَنِّــــم لــيـــه</vt:lpstr>
      <vt:lpstr>قــلـبــي بــيِــهــتِــف لـلِّـي فَــدانــي  بْــدَمُّـــه عَــلـــى الـصَّــلــيـــب</vt:lpstr>
      <vt:lpstr>روحــي وعَــقــلـي وَيَّــا لْـســانـــي  يْــعَــظِّــمــوا أَغـــلَــى حَـبـيــــب</vt:lpstr>
      <vt:lpstr>بِــســجــود وِحَـــمْـــدِ وْعُــــود  هــامَــجِّــــد إســمُـــه وأَعَــلِّــيــه</vt:lpstr>
      <vt:lpstr>وِفــي لــيــل زَمــانِ الـغُـــربَـــه  يِـــفــضَـــل قَــلــبـي يِــرَنِّــم لـيـه</vt:lpstr>
      <vt:lpstr>غَـــنُّــوا مَـعــايــا يـا شَـعـــبِ الـــرَّبِّ  تَــعــالـــوا نْـــرَنِّـــم لـــيـــــه</vt:lpstr>
      <vt:lpstr>خَــلُّـــوا هُــتـــاف تَـسـبــيـحْــنــا يْــــدَوِّي  ويِــعْـــلِـــن نَــصْـــرِنـا فـــيـــــه</vt:lpstr>
      <vt:lpstr>وِلْـــيـــــوم مَـجـــيــــئُـــه نْــكــون  شَـعــبُــه الـلـي مِـسْــتَــنــيــه</vt:lpstr>
      <vt:lpstr>وِمَـعـاه هِــنـاك، فــي سَــمــاه  نِـــفــضَـــلْ نِـــرَنِّــــم لــيـــه</vt:lpstr>
      <vt:lpstr>وِســطِ الـحَــربِ ووَقـتِ الـضِّـيـقَـه  بَــارفَـــع قَـــلــبـــي إِلــيـــه</vt:lpstr>
      <vt:lpstr>وَعْـــدُه يْـــثَـــبِّـــتْ فِــيَّ إيــمـانـــي  يْــخَــلِّــيــنـــي أهــتِـــف لــيــــه</vt:lpstr>
      <vt:lpstr>دي قـيــود سُـجــون، وِجــيــوش حُــروب  نِـكْــسَــرْهـــا بِــالــتَّــسـبـيـــــح</vt:lpstr>
      <vt:lpstr>لــمَّــا بْــيِــعْــلَـــى هُـــتــاف إيــمـانَّــا  مَـــجـــدًا لِـــلــمَـــســـيـــــح</vt:lpstr>
      <vt:lpstr>غَـــنُّــوا مَـعــايــا يـا شَـعـــبِ الـــرَّبِّ  تَــعــالـــوا نْـــرَنِّـــم لـــيـــــه</vt:lpstr>
      <vt:lpstr>خَــلُّـــوا هُــتـــاف تَـسـبــيـحْــنــا يْــــدَوِّي  ويِــعْـــلِـــن نَــصْـــرِنـا فـــيـــــه</vt:lpstr>
      <vt:lpstr>وِلْـــيـــــوم مَـجـــيــــئُـــه نْــكــون  شَـعــبُــه الـلـي مِـسْــتَــنــيــه</vt:lpstr>
      <vt:lpstr>وِمَـعـاه هِــنـاك، فــي سَــمــاه  نِـــفــضَـــلْ نِـــرَنِّــــم لــيـــه</vt:lpstr>
      <vt:lpstr>مَــجـدِ الــرَّبِّ فــي وِسْــطِ كْــنــيـسْــتُــه  بْــنِــعــلِـــنُــه بِــالـتَّــسـبــيــــح </vt:lpstr>
      <vt:lpstr>وِبْــأَصــواتِ الـحَــمـــدِ بْــنِــهــتِــف  عَـــلُّـــوا اســــمِ الــمَــســيـــح </vt:lpstr>
      <vt:lpstr>رافــعــيـــن صَــلــيــبِ الـــرَّبّ  دَه احـنـا بْــدَمُّـــه مَــفْــدِيِّـــيـــن</vt:lpstr>
      <vt:lpstr>غـالــبـيـن جُـنــودِ الشَّـــرّ بِــاسْـمُــه  ودايــمًـا مُــنــتَــصِـــريـــــن</vt:lpstr>
      <vt:lpstr>غَـــنُّــوا مَـعــايــا يـا شَـعـــبِ الـــرَّبِّ  تَــعــالـــوا نْـــرَنِّـــم لـــيـــــه</vt:lpstr>
      <vt:lpstr>خَــلُّـــوا هُــتـــاف تَـسـبــيـحْــنــا يْــــدَوِّي  ويِــعْـــلِـــن نَــصْـــرِنـا فـــيـــــه</vt:lpstr>
      <vt:lpstr>وِلْـــيـــــوم مَـجـــيــــئُـــه نْــكــون  شَـعــبُــه الـلـي مِـسْــتَــنــيــه</vt:lpstr>
      <vt:lpstr>وِمَـعـاه هِــنـاك، فــي سَــمــاه  نِـــفــضَـــلْ نِـــرَنِّــــم لــيـــه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Ghannū Ma‘āyā - غنوا معايا</dc:title>
  <dc:subject/>
  <dc:creator>Nizart</dc:creator>
  <cp:lastModifiedBy>Pascale Hage</cp:lastModifiedBy>
  <cp:revision>117</cp:revision>
  <dcterms:created xsi:type="dcterms:W3CDTF">2014-06-01T05:24:09Z</dcterms:created>
  <dcterms:modified xsi:type="dcterms:W3CDTF">2025-04-18T14:50:25Z</dcterms:modified>
  <cp:category/>
</cp:coreProperties>
</file>