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9" r:id="rId1"/>
  </p:sldMasterIdLst>
  <p:notesMasterIdLst>
    <p:notesMasterId r:id="rId16"/>
  </p:notesMasterIdLst>
  <p:handoutMasterIdLst>
    <p:handoutMasterId r:id="rId17"/>
  </p:handoutMasterIdLst>
  <p:sldIdLst>
    <p:sldId id="303" r:id="rId2"/>
    <p:sldId id="291" r:id="rId3"/>
    <p:sldId id="292" r:id="rId4"/>
    <p:sldId id="293" r:id="rId5"/>
    <p:sldId id="294" r:id="rId6"/>
    <p:sldId id="295" r:id="rId7"/>
    <p:sldId id="296" r:id="rId8"/>
    <p:sldId id="297" r:id="rId9"/>
    <p:sldId id="311" r:id="rId10"/>
    <p:sldId id="298" r:id="rId11"/>
    <p:sldId id="300" r:id="rId12"/>
    <p:sldId id="301" r:id="rId13"/>
    <p:sldId id="312" r:id="rId14"/>
    <p:sldId id="31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558ED5"/>
    <a:srgbClr val="02B4D2"/>
    <a:srgbClr val="7D46FA"/>
    <a:srgbClr val="7D45F9"/>
    <a:srgbClr val="8A58FA"/>
    <a:srgbClr val="02BCD0"/>
    <a:srgbClr val="9060FA"/>
    <a:srgbClr val="02D6EC"/>
    <a:srgbClr val="9466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39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638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12469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38899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20000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69947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890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98553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28318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78683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223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3575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5929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8876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08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61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1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0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600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667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015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435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0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4008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8" r:id="rId6"/>
    <p:sldLayoutId id="2147483685" r:id="rId7"/>
    <p:sldLayoutId id="2147483686" r:id="rId8"/>
    <p:sldLayoutId id="214748368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فــي بَــرِّيَّــةِ الـفُــتـــورِ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the Wilderness of Apathy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Barriyyatil</a:t>
            </a:r>
            <a:r>
              <a:rPr lang="en-US" dirty="0"/>
              <a:t> </a:t>
            </a:r>
            <a:r>
              <a:rPr lang="en-US" dirty="0" err="1"/>
              <a:t>Futūri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952267F-A77E-1B75-1114-18370D851D7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Music and Lyrics by: Shady </a:t>
            </a:r>
            <a:r>
              <a:rPr lang="en-US" dirty="0" err="1"/>
              <a:t>Yussef</a:t>
            </a:r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974B0C7-1EC8-72D7-691B-2F91DE2938D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Shady </a:t>
            </a:r>
            <a:r>
              <a:rPr lang="en-US" dirty="0" err="1"/>
              <a:t>Yussef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CDF94D5-5486-AF8D-CD99-C4F9D58AD99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شادي يوسف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64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فــــي بَـــرِّيَّــــةِ الــفُـــتـــــورِ</a:t>
            </a:r>
            <a:br>
              <a:rPr lang="ar-KW" dirty="0"/>
            </a:br>
            <a:r>
              <a:rPr lang="ar-KW" dirty="0"/>
              <a:t>وَسْـــطَ وَحــشَــــةِ الــظَّـــلام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the wilderness of apathy, </a:t>
            </a:r>
            <a:br>
              <a:rPr lang="en-US" dirty="0"/>
            </a:br>
            <a:r>
              <a:rPr lang="en-US" dirty="0"/>
              <a:t>amidst evil darkness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Barriyatil</a:t>
            </a:r>
            <a:r>
              <a:rPr lang="en-US" dirty="0"/>
              <a:t> </a:t>
            </a:r>
            <a:r>
              <a:rPr lang="en-US" dirty="0" err="1"/>
              <a:t>Futūri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Wasṭa</a:t>
            </a:r>
            <a:r>
              <a:rPr lang="en-US" dirty="0"/>
              <a:t> </a:t>
            </a:r>
            <a:r>
              <a:rPr lang="en-US" dirty="0" err="1"/>
              <a:t>Waḥshati</a:t>
            </a:r>
            <a:r>
              <a:rPr lang="en-US" dirty="0"/>
              <a:t> </a:t>
            </a:r>
            <a:r>
              <a:rPr lang="en-US" dirty="0" err="1"/>
              <a:t>Ẓẓalām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07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فـــي مَــــرارَةِ الــعَــــــذابِ </a:t>
            </a:r>
            <a:br>
              <a:rPr lang="ar-KW" dirty="0"/>
            </a:br>
            <a:r>
              <a:rPr lang="ar-KW" dirty="0"/>
              <a:t>تَــحْـــتَ عَــلْــقَــــمِ الآثــــام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the bitter torture, under the burden of sin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 </a:t>
            </a:r>
            <a:r>
              <a:rPr lang="en-US" dirty="0" err="1"/>
              <a:t>Mararatil</a:t>
            </a:r>
            <a:r>
              <a:rPr lang="en-US" dirty="0"/>
              <a:t> </a:t>
            </a:r>
            <a:r>
              <a:rPr lang="en-US" dirty="0" err="1"/>
              <a:t>ʻAẓābi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Taḥta</a:t>
            </a:r>
            <a:r>
              <a:rPr lang="en-US" dirty="0"/>
              <a:t> </a:t>
            </a:r>
            <a:r>
              <a:rPr lang="en-US" dirty="0" err="1"/>
              <a:t>ʻAlqamil</a:t>
            </a:r>
            <a:r>
              <a:rPr lang="en-US" dirty="0"/>
              <a:t> ‛</a:t>
            </a:r>
            <a:r>
              <a:rPr lang="en-US" dirty="0" err="1"/>
              <a:t>Athām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340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مَـلَـلْـتُ بُـعْـدي .. سَـئِـمْــتُ دَرْبــي </a:t>
            </a:r>
            <a:br>
              <a:rPr lang="ar-KW" dirty="0"/>
            </a:br>
            <a:r>
              <a:rPr lang="ar-KW" dirty="0"/>
              <a:t>وَحـــار قَـلـبـي .. فَـقُــمْــتُ راجِـعًــا  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got sick of being lost and away, </a:t>
            </a:r>
            <a:br>
              <a:rPr lang="en-US" dirty="0"/>
            </a:br>
            <a:r>
              <a:rPr lang="en-US" dirty="0"/>
              <a:t>so I got up to return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Malaltu</a:t>
            </a:r>
            <a:r>
              <a:rPr lang="en-US" dirty="0"/>
              <a:t> </a:t>
            </a:r>
            <a:r>
              <a:rPr lang="en-US" dirty="0" err="1"/>
              <a:t>Buʻdī</a:t>
            </a:r>
            <a:r>
              <a:rPr lang="en-US" dirty="0"/>
              <a:t> .. </a:t>
            </a:r>
            <a:r>
              <a:rPr lang="en-US" dirty="0" err="1"/>
              <a:t>Sa‛emtu</a:t>
            </a:r>
            <a:r>
              <a:rPr lang="en-US" dirty="0"/>
              <a:t> </a:t>
            </a:r>
            <a:r>
              <a:rPr lang="en-US" dirty="0" err="1"/>
              <a:t>Darbī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waKhāra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.. </a:t>
            </a:r>
            <a:r>
              <a:rPr lang="en-US" dirty="0" err="1"/>
              <a:t>faQumtu</a:t>
            </a:r>
            <a:r>
              <a:rPr lang="en-US" dirty="0"/>
              <a:t> </a:t>
            </a:r>
            <a:r>
              <a:rPr lang="en-US" dirty="0" err="1"/>
              <a:t>Rajiʻan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98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بِـنَـشـيـدِ الـعَـوْدَةِ .. بِـدُمـوعِ الـتَّـوْبَــةِ </a:t>
            </a:r>
            <a:br>
              <a:rPr lang="ar-KW" dirty="0"/>
            </a:br>
            <a:r>
              <a:rPr lang="ar-KW" dirty="0"/>
              <a:t>بِـخُـشـوعِ الـعـابِــدِ .. لَـكَ أعـودُ يا رَبِّــي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With the song of returning, tears of repentance, </a:t>
            </a:r>
            <a:br>
              <a:rPr lang="en-US" dirty="0"/>
            </a:br>
            <a:r>
              <a:rPr lang="en-US" dirty="0"/>
              <a:t>and devotion of a worshiper, I am returning Lord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biNashīdil</a:t>
            </a:r>
            <a:r>
              <a:rPr lang="en-US" dirty="0"/>
              <a:t> </a:t>
            </a:r>
            <a:r>
              <a:rPr lang="en-US" dirty="0" err="1"/>
              <a:t>ʻAwdati</a:t>
            </a:r>
            <a:r>
              <a:rPr lang="en-US" dirty="0"/>
              <a:t>, </a:t>
            </a:r>
            <a:r>
              <a:rPr lang="en-US" dirty="0" err="1"/>
              <a:t>biDumūʻe</a:t>
            </a:r>
            <a:r>
              <a:rPr lang="en-US" dirty="0"/>
              <a:t> </a:t>
            </a:r>
            <a:r>
              <a:rPr lang="en-US" dirty="0" err="1"/>
              <a:t>Ttawbati</a:t>
            </a:r>
            <a:r>
              <a:rPr lang="en-US" dirty="0"/>
              <a:t> .. </a:t>
            </a:r>
            <a:r>
              <a:rPr lang="en-US" dirty="0" err="1"/>
              <a:t>biKhushūʻel</a:t>
            </a:r>
            <a:r>
              <a:rPr lang="en-US" dirty="0"/>
              <a:t> </a:t>
            </a:r>
            <a:r>
              <a:rPr lang="en-US" dirty="0" err="1"/>
              <a:t>ʻĀbidi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Laka</a:t>
            </a:r>
            <a:r>
              <a:rPr lang="en-US" dirty="0"/>
              <a:t> ‛</a:t>
            </a:r>
            <a:r>
              <a:rPr lang="en-US" dirty="0" err="1"/>
              <a:t>Aʻūdu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204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حُــبُّ غَــيْــرِكَ طَــلَــبْـــتُ </a:t>
            </a:r>
            <a:br>
              <a:rPr lang="ar-KW" dirty="0"/>
            </a:br>
            <a:r>
              <a:rPr lang="ar-KW" dirty="0"/>
              <a:t>وَبَــحَــثْــتُ عَــن رَفــيــــق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sought the love of another, </a:t>
            </a:r>
            <a:br>
              <a:rPr lang="en-US" dirty="0"/>
            </a:br>
            <a:r>
              <a:rPr lang="en-US" dirty="0"/>
              <a:t>and searched for a friend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Ḥubbu</a:t>
            </a:r>
            <a:r>
              <a:rPr lang="en-US" dirty="0"/>
              <a:t> </a:t>
            </a:r>
            <a:r>
              <a:rPr lang="en-US" dirty="0" err="1"/>
              <a:t>Ghayrika</a:t>
            </a:r>
            <a:r>
              <a:rPr lang="en-US" dirty="0"/>
              <a:t> </a:t>
            </a:r>
            <a:r>
              <a:rPr lang="en-US" dirty="0" err="1"/>
              <a:t>Ṭalabtu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waBaḥathtu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Rafīq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44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صِــدْقَ الـنَّـاسِ قَــد رَجَــوْتُ </a:t>
            </a:r>
            <a:br>
              <a:rPr lang="ar-KW" dirty="0"/>
            </a:br>
            <a:r>
              <a:rPr lang="ar-KW" dirty="0"/>
              <a:t>هَــل تُـرَى يَـبـقَــى الـصَّـديــق؟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had hoped for others’ loyalty, </a:t>
            </a:r>
            <a:br>
              <a:rPr lang="en-US" dirty="0"/>
            </a:br>
            <a:r>
              <a:rPr lang="en-US" dirty="0"/>
              <a:t>is there such a friend?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Ṣidqa</a:t>
            </a:r>
            <a:r>
              <a:rPr lang="en-US" dirty="0"/>
              <a:t> </a:t>
            </a:r>
            <a:r>
              <a:rPr lang="en-US" dirty="0" err="1"/>
              <a:t>Nnāsi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Rajawtu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Hal </a:t>
            </a:r>
            <a:r>
              <a:rPr lang="en-US" dirty="0" err="1"/>
              <a:t>Turā</a:t>
            </a:r>
            <a:r>
              <a:rPr lang="en-US" dirty="0"/>
              <a:t> </a:t>
            </a:r>
            <a:r>
              <a:rPr lang="en-US" dirty="0" err="1"/>
              <a:t>Yabqā</a:t>
            </a:r>
            <a:r>
              <a:rPr lang="en-US" dirty="0"/>
              <a:t> </a:t>
            </a:r>
            <a:r>
              <a:rPr lang="en-US" dirty="0" err="1"/>
              <a:t>Ṣṣadīq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70010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الـحُــبُّ وَلَّـى .. وَالـصِّــدقُ قَـــلَّ </a:t>
            </a:r>
            <a:br>
              <a:rPr lang="ar-KW" dirty="0"/>
            </a:br>
            <a:r>
              <a:rPr lang="ar-KW" dirty="0"/>
              <a:t>وَالـقَــلـبُ مَــلَّ .. فَـقُـمْـتُ راجِـعًـا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Love and loyalty disappeared, </a:t>
            </a:r>
            <a:br>
              <a:rPr lang="en-US" dirty="0"/>
            </a:br>
            <a:r>
              <a:rPr lang="en-US" dirty="0"/>
              <a:t>and my heart hardened, so I returned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alḤubbu</a:t>
            </a:r>
            <a:r>
              <a:rPr lang="en-US" dirty="0"/>
              <a:t> </a:t>
            </a:r>
            <a:r>
              <a:rPr lang="en-US" dirty="0" err="1"/>
              <a:t>Wallā</a:t>
            </a:r>
            <a:r>
              <a:rPr lang="en-US" dirty="0"/>
              <a:t> .. </a:t>
            </a:r>
            <a:r>
              <a:rPr lang="en-US" dirty="0" err="1"/>
              <a:t>waṢṣedqu</a:t>
            </a:r>
            <a:r>
              <a:rPr lang="en-US" dirty="0"/>
              <a:t> </a:t>
            </a:r>
            <a:r>
              <a:rPr lang="en-US" dirty="0" err="1"/>
              <a:t>Qalla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walQalbu</a:t>
            </a:r>
            <a:r>
              <a:rPr lang="en-US" dirty="0"/>
              <a:t> </a:t>
            </a:r>
            <a:r>
              <a:rPr lang="en-US" dirty="0" err="1"/>
              <a:t>Malla</a:t>
            </a:r>
            <a:r>
              <a:rPr lang="en-US" dirty="0"/>
              <a:t>, </a:t>
            </a:r>
            <a:r>
              <a:rPr lang="en-US" dirty="0" err="1"/>
              <a:t>faQumtu</a:t>
            </a:r>
            <a:r>
              <a:rPr lang="en-US" dirty="0"/>
              <a:t> </a:t>
            </a:r>
            <a:r>
              <a:rPr lang="en-US" dirty="0" err="1"/>
              <a:t>Rajiʻan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54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بِـنَـشـيـدِ الـعَـوْدَةِ .. بِـدُمـوعِ الـتَّـوْبَــةِ </a:t>
            </a:r>
            <a:br>
              <a:rPr lang="ar-KW" dirty="0"/>
            </a:br>
            <a:r>
              <a:rPr lang="ar-KW" dirty="0"/>
              <a:t>بِـخُـشـوعِ الـعـابِــدِ .. لَـكَ أعـودُ يا رَبِّــي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With the song of returning, tears of repentance, </a:t>
            </a:r>
            <a:br>
              <a:rPr lang="en-US" dirty="0"/>
            </a:br>
            <a:r>
              <a:rPr lang="en-US" dirty="0"/>
              <a:t>and devotion of a worshiper, I am returning Lord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biNashīdil</a:t>
            </a:r>
            <a:r>
              <a:rPr lang="en-US" dirty="0"/>
              <a:t> </a:t>
            </a:r>
            <a:r>
              <a:rPr lang="en-US" dirty="0" err="1"/>
              <a:t>ʻAwdati</a:t>
            </a:r>
            <a:r>
              <a:rPr lang="en-US" dirty="0"/>
              <a:t>, </a:t>
            </a:r>
            <a:r>
              <a:rPr lang="en-US" dirty="0" err="1"/>
              <a:t>biDumūʻe</a:t>
            </a:r>
            <a:r>
              <a:rPr lang="en-US" dirty="0"/>
              <a:t> </a:t>
            </a:r>
            <a:r>
              <a:rPr lang="en-US" dirty="0" err="1"/>
              <a:t>Ttawbati</a:t>
            </a:r>
            <a:r>
              <a:rPr lang="en-US" dirty="0"/>
              <a:t> .. </a:t>
            </a:r>
            <a:r>
              <a:rPr lang="en-US" dirty="0" err="1"/>
              <a:t>biKhushūʻel</a:t>
            </a:r>
            <a:r>
              <a:rPr lang="en-US" dirty="0"/>
              <a:t> </a:t>
            </a:r>
            <a:r>
              <a:rPr lang="en-US" dirty="0" err="1"/>
              <a:t>ʻĀbidi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Laka</a:t>
            </a:r>
            <a:r>
              <a:rPr lang="en-US" dirty="0"/>
              <a:t> ‛</a:t>
            </a:r>
            <a:r>
              <a:rPr lang="en-US" dirty="0" err="1"/>
              <a:t>Aʻūdu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91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سَـأَعـيــشُ لَــكَ عُــمـــري </a:t>
            </a:r>
            <a:br>
              <a:rPr lang="ar-KW" dirty="0"/>
            </a:br>
            <a:r>
              <a:rPr lang="ar-KW" dirty="0"/>
              <a:t>بــاحِــثًـا عَــن فِــكْــــرِكَ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will live my whole life seeking Your will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sa‛Aʻīshu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ʻUmrī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Bāḥithan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Fikrika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92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لأُطــيــعَــــكَ اخـتِــيــــارًا</a:t>
            </a:r>
            <a:br>
              <a:rPr lang="ar-KW" dirty="0"/>
            </a:br>
            <a:r>
              <a:rPr lang="ar-KW" dirty="0"/>
              <a:t>أَحـيــا طَـــوْعَ أَمــــرِكَ 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 willingly obey You as long as I live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li‛Uṭīʻaka</a:t>
            </a:r>
            <a:r>
              <a:rPr lang="en-US" dirty="0"/>
              <a:t> </a:t>
            </a:r>
            <a:r>
              <a:rPr lang="en-US" dirty="0" err="1"/>
              <a:t>Ekhtiyāran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Aḥyā</a:t>
            </a:r>
            <a:r>
              <a:rPr lang="en-US" dirty="0"/>
              <a:t> </a:t>
            </a:r>
            <a:r>
              <a:rPr lang="en-US" dirty="0" err="1"/>
              <a:t>Ṭawʻa</a:t>
            </a:r>
            <a:r>
              <a:rPr lang="en-US" dirty="0"/>
              <a:t> ‛</a:t>
            </a:r>
            <a:r>
              <a:rPr lang="en-US" dirty="0" err="1"/>
              <a:t>Amrika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60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أُحِــبُّ رَبِّــي مِـــن كُــلِّ قَـلـبـــي </a:t>
            </a:r>
            <a:br>
              <a:rPr lang="ar-KW" dirty="0"/>
            </a:br>
            <a:r>
              <a:rPr lang="ar-KW" dirty="0"/>
              <a:t>صَــدًى لِـلـحُــبِّ، لِـهــذا أَرجِــعُ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I love my Lord from my whole heart, </a:t>
            </a:r>
            <a:br>
              <a:rPr lang="en-US"/>
            </a:br>
            <a:r>
              <a:rPr lang="en-US"/>
              <a:t>resonating His Love, so I returned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Uḥibbu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Min Kulli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Ṣadan</a:t>
            </a:r>
            <a:r>
              <a:rPr lang="en-US" dirty="0"/>
              <a:t> </a:t>
            </a:r>
            <a:r>
              <a:rPr lang="en-US" dirty="0" err="1"/>
              <a:t>lilḤubbi</a:t>
            </a:r>
            <a:r>
              <a:rPr lang="en-US" dirty="0"/>
              <a:t>, </a:t>
            </a:r>
            <a:r>
              <a:rPr lang="en-US" dirty="0" err="1"/>
              <a:t>liHāẓa</a:t>
            </a:r>
            <a:r>
              <a:rPr lang="en-US" dirty="0"/>
              <a:t> ‛</a:t>
            </a:r>
            <a:r>
              <a:rPr lang="en-US" dirty="0" err="1"/>
              <a:t>Arjiʻu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95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بِـنَـشـيـدِ الـعَـوْدَةِ .. بِـدُمـوعِ الـتَّـوْبَــةِ </a:t>
            </a:r>
            <a:br>
              <a:rPr lang="ar-KW" dirty="0"/>
            </a:br>
            <a:r>
              <a:rPr lang="ar-KW" dirty="0"/>
              <a:t>بِـخُـشـوعِ الـعـابِــدِ .. لَـكَ أعـودُ يا رَبِّــي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With the song of returning, tears of repentance, </a:t>
            </a:r>
            <a:br>
              <a:rPr lang="en-US" dirty="0"/>
            </a:br>
            <a:r>
              <a:rPr lang="en-US" dirty="0"/>
              <a:t>and devotion of a worshiper, I am returning Lord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biNashīdil</a:t>
            </a:r>
            <a:r>
              <a:rPr lang="en-US" dirty="0"/>
              <a:t> </a:t>
            </a:r>
            <a:r>
              <a:rPr lang="en-US" dirty="0" err="1"/>
              <a:t>ʻAwdati</a:t>
            </a:r>
            <a:r>
              <a:rPr lang="en-US" dirty="0"/>
              <a:t>, </a:t>
            </a:r>
            <a:r>
              <a:rPr lang="en-US" dirty="0" err="1"/>
              <a:t>biDumūʻe</a:t>
            </a:r>
            <a:r>
              <a:rPr lang="en-US" dirty="0"/>
              <a:t> </a:t>
            </a:r>
            <a:r>
              <a:rPr lang="en-US" dirty="0" err="1"/>
              <a:t>Ttawbati</a:t>
            </a:r>
            <a:r>
              <a:rPr lang="en-US" dirty="0"/>
              <a:t> .. </a:t>
            </a:r>
            <a:r>
              <a:rPr lang="en-US" dirty="0" err="1"/>
              <a:t>biKhushūʻel</a:t>
            </a:r>
            <a:r>
              <a:rPr lang="en-US" dirty="0"/>
              <a:t> </a:t>
            </a:r>
            <a:r>
              <a:rPr lang="en-US" dirty="0" err="1"/>
              <a:t>ʻĀbidi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Laka</a:t>
            </a:r>
            <a:r>
              <a:rPr lang="en-US" dirty="0"/>
              <a:t> ‛</a:t>
            </a:r>
            <a:r>
              <a:rPr lang="en-US" dirty="0" err="1"/>
              <a:t>Aʻūdu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44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366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102</TotalTime>
  <Words>466</Words>
  <Application>Microsoft Office PowerPoint</Application>
  <PresentationFormat>Widescreen</PresentationFormat>
  <Paragraphs>55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Times New Roman</vt:lpstr>
      <vt:lpstr>Calibri Light</vt:lpstr>
      <vt:lpstr>Arial</vt:lpstr>
      <vt:lpstr>5_Office Theme</vt:lpstr>
      <vt:lpstr>فــي بَــرِّيَّــةِ الـفُــتـــورِ</vt:lpstr>
      <vt:lpstr>فــــي بَـــرِّيَّــــةِ الــفُـــتـــــورِ وَسْـــطَ وَحــشَــــةِ الــظَّـــلام</vt:lpstr>
      <vt:lpstr>فـــي مَــــرارَةِ الــعَــــــذابِ  تَــحْـــتَ عَــلْــقَــــمِ الآثــــام</vt:lpstr>
      <vt:lpstr>مَـلَـلْـتُ بُـعْـدي .. سَـئِـمْــتُ دَرْبــي  وَحـــار قَـلـبـي .. فَـقُــمْــتُ راجِـعًــا  </vt:lpstr>
      <vt:lpstr>بِـنَـشـيـدِ الـعَـوْدَةِ .. بِـدُمـوعِ الـتَّـوْبَــةِ  بِـخُـشـوعِ الـعـابِــدِ .. لَـكَ أعـودُ يا رَبِّــي</vt:lpstr>
      <vt:lpstr>حُــبُّ غَــيْــرِكَ طَــلَــبْـــتُ  وَبَــحَــثْــتُ عَــن رَفــيــــق</vt:lpstr>
      <vt:lpstr>صِــدْقَ الـنَّـاسِ قَــد رَجَــوْتُ  هَــل تُـرَى يَـبـقَــى الـصَّـديــق؟</vt:lpstr>
      <vt:lpstr>الـحُــبُّ وَلَّـى .. وَالـصِّــدقُ قَـــلَّ  وَالـقَــلـبُ مَــلَّ .. فَـقُـمْـتُ راجِـعًـا</vt:lpstr>
      <vt:lpstr>بِـنَـشـيـدِ الـعَـوْدَةِ .. بِـدُمـوعِ الـتَّـوْبَــةِ  بِـخُـشـوعِ الـعـابِــدِ .. لَـكَ أعـودُ يا رَبِّــي</vt:lpstr>
      <vt:lpstr>سَـأَعـيــشُ لَــكَ عُــمـــري  بــاحِــثًـا عَــن فِــكْــــرِكَ</vt:lpstr>
      <vt:lpstr>لأُطــيــعَــــكَ اخـتِــيــــارًا أَحـيــا طَـــوْعَ أَمــــرِكَ </vt:lpstr>
      <vt:lpstr>أُحِــبُّ رَبِّــي مِـــن كُــلِّ قَـلـبـــي  صَــدًى لِـلـحُــبِّ، لِـهــذا أَرجِــعُ</vt:lpstr>
      <vt:lpstr>بِـنَـشـيـدِ الـعَـوْدَةِ .. بِـدُمـوعِ الـتَّـوْبَــةِ  بِـخُـشـوعِ الـعـابِــدِ .. لَـكَ أعـودُ يا رَبِّــي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Fī Barriyyatil Futūri - في برية الفتور; </dc:title>
  <dc:subject/>
  <dc:creator>Nizart</dc:creator>
  <cp:lastModifiedBy>Pascale Hage</cp:lastModifiedBy>
  <cp:revision>19</cp:revision>
  <dcterms:created xsi:type="dcterms:W3CDTF">2022-09-09T16:26:08Z</dcterms:created>
  <dcterms:modified xsi:type="dcterms:W3CDTF">2025-04-19T06:15:21Z</dcterms:modified>
  <cp:category/>
</cp:coreProperties>
</file>