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5" r:id="rId3"/>
    <p:sldId id="268" r:id="rId4"/>
    <p:sldId id="269" r:id="rId5"/>
    <p:sldId id="270" r:id="rId6"/>
    <p:sldId id="272" r:id="rId7"/>
    <p:sldId id="271" r:id="rId8"/>
    <p:sldId id="273" r:id="rId9"/>
  </p:sldIdLst>
  <p:sldSz cx="12192000" cy="6858000"/>
  <p:notesSz cx="6858000" cy="9144000"/>
  <p:embeddedFontLst>
    <p:embeddedFont>
      <p:font typeface="AramaicShimo" pitchFamily="2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42DCE2-4876-4900-9914-9F71564B27B1}" v="6" dt="2025-03-21T17:54:33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35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7542DCE2-4876-4900-9914-9F71564B27B1}"/>
    <pc:docChg chg="undo custSel modSld">
      <pc:chgData name="Honey Funny" userId="4338458a21b77d3f" providerId="LiveId" clId="{7542DCE2-4876-4900-9914-9F71564B27B1}" dt="2025-03-21T17:54:46.738" v="27" actId="20577"/>
      <pc:docMkLst>
        <pc:docMk/>
      </pc:docMkLst>
      <pc:sldChg chg="modSp mod">
        <pc:chgData name="Honey Funny" userId="4338458a21b77d3f" providerId="LiveId" clId="{7542DCE2-4876-4900-9914-9F71564B27B1}" dt="2025-03-21T17:54:46.738" v="27" actId="20577"/>
        <pc:sldMkLst>
          <pc:docMk/>
          <pc:sldMk cId="1087734242" sldId="265"/>
        </pc:sldMkLst>
        <pc:spChg chg="mod">
          <ac:chgData name="Honey Funny" userId="4338458a21b77d3f" providerId="LiveId" clId="{7542DCE2-4876-4900-9914-9F71564B27B1}" dt="2025-03-21T17:54:46.738" v="27" actId="20577"/>
          <ac:spMkLst>
            <pc:docMk/>
            <pc:sldMk cId="1087734242" sldId="265"/>
            <ac:spMk id="3" creationId="{274707C7-CE33-3E7B-7A63-506625E4A28E}"/>
          </ac:spMkLst>
        </pc:spChg>
      </pc:sldChg>
      <pc:sldChg chg="modSp mod">
        <pc:chgData name="Honey Funny" userId="4338458a21b77d3f" providerId="LiveId" clId="{7542DCE2-4876-4900-9914-9F71564B27B1}" dt="2025-03-21T13:50:06.656" v="3" actId="20577"/>
        <pc:sldMkLst>
          <pc:docMk/>
          <pc:sldMk cId="3684963197" sldId="272"/>
        </pc:sldMkLst>
        <pc:spChg chg="mod">
          <ac:chgData name="Honey Funny" userId="4338458a21b77d3f" providerId="LiveId" clId="{7542DCE2-4876-4900-9914-9F71564B27B1}" dt="2025-03-21T13:50:06.656" v="3" actId="20577"/>
          <ac:spMkLst>
            <pc:docMk/>
            <pc:sldMk cId="3684963197" sldId="272"/>
            <ac:spMk id="3" creationId="{49FB5591-E186-C627-60B4-CA7F15F60614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79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67">
            <a:extLst>
              <a:ext uri="{FF2B5EF4-FFF2-40B4-BE49-F238E27FC236}">
                <a16:creationId xmlns:a16="http://schemas.microsoft.com/office/drawing/2014/main" id="{FE11D25A-B73E-C2EF-9446-BCE2F0555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 مـا أَحـلَــى حُــضــورَكَ رَبِّــــي </a:t>
            </a:r>
            <a:endParaRPr lang="en-US" dirty="0"/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F88D206F-7E50-0187-B455-BEDFAD508B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Sweet is Your Presence My Lord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001E6906-7B80-7C52-C64A-15D3413520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Aḥlā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1B97BC-404F-A2AF-7081-7CE2A4C989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/>
              <a:t>Lyrics by: Sameh </a:t>
            </a:r>
            <a:r>
              <a:rPr lang="en-US" dirty="0" err="1"/>
              <a:t>Rajaie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D7AC6F-0279-F40B-C73A-1616CBB737B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Sameh </a:t>
            </a:r>
            <a:r>
              <a:rPr lang="en-US" dirty="0" err="1"/>
              <a:t>Rajaie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F1BACA1-F1EC-BD37-6295-A88AE087C1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Foreign Melody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20B0EBB-3D5C-E56B-928F-B69C6F3E697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Laḥn</a:t>
            </a:r>
            <a:r>
              <a:rPr lang="en-US" dirty="0"/>
              <a:t> ‛</a:t>
            </a:r>
            <a:r>
              <a:rPr lang="en-US" dirty="0" err="1"/>
              <a:t>Ajnabiy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2A13C8-18D3-8B7D-BCD3-3F267A9A05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سامح رجائي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A92E63C-D911-77C2-274A-F7B4DF97E0D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لحن أجنبي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8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أَحـلَـــى حُــضـــورَكَ رَبِّـــــي</a:t>
            </a:r>
            <a:br>
              <a:rPr lang="ar-KW" dirty="0"/>
            </a:br>
            <a:r>
              <a:rPr lang="ar-KW" dirty="0"/>
              <a:t>مــا أَبـهَـــى جَــمــالَـــكَ يَــســـوع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sweet Your presence is, oh Lord</a:t>
            </a:r>
            <a:br>
              <a:rPr lang="en-US" dirty="0"/>
            </a:br>
            <a:r>
              <a:rPr lang="en-US" dirty="0"/>
              <a:t>How marvelous You are, oh Jesus!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Aḥlā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Abhā</a:t>
            </a:r>
            <a:r>
              <a:rPr lang="en-US" dirty="0"/>
              <a:t> </a:t>
            </a:r>
            <a:r>
              <a:rPr lang="en-US" dirty="0" err="1"/>
              <a:t>Jamālaka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D99BF-1171-E4D7-F9F1-D34AD765A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أَشــبَـــعُ مِــن خَــيْــــرِ بَــيْـــتِــــكَ</a:t>
            </a:r>
            <a:br>
              <a:rPr lang="ar-KW" dirty="0"/>
            </a:br>
            <a:r>
              <a:rPr lang="ar-KW" dirty="0"/>
              <a:t>أَرتَـــوي مِــن نَــهـــرِ نِـعــمَـتِـــكَ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AC837-810F-0C8D-5D65-BA44C15E63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satisfied from the house of Your bread</a:t>
            </a:r>
            <a:br>
              <a:rPr lang="en-US" dirty="0"/>
            </a:br>
            <a:r>
              <a:rPr lang="en-US" dirty="0"/>
              <a:t>quenched from the river of Your grace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F34127-A6A3-89F8-E54B-88275C96F9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Ashba‘u</a:t>
            </a:r>
            <a:r>
              <a:rPr lang="en-US" dirty="0"/>
              <a:t> Min </a:t>
            </a:r>
            <a:r>
              <a:rPr lang="en-US" dirty="0" err="1"/>
              <a:t>Khayri</a:t>
            </a:r>
            <a:r>
              <a:rPr lang="en-US" dirty="0"/>
              <a:t> </a:t>
            </a:r>
            <a:r>
              <a:rPr lang="en-US" dirty="0" err="1"/>
              <a:t>Baytika</a:t>
            </a:r>
            <a:r>
              <a:rPr lang="en-US" dirty="0"/>
              <a:t> ‛</a:t>
            </a:r>
            <a:r>
              <a:rPr lang="en-US" dirty="0" err="1"/>
              <a:t>Artawī</a:t>
            </a:r>
            <a:r>
              <a:rPr lang="en-US" dirty="0"/>
              <a:t> Min </a:t>
            </a:r>
            <a:r>
              <a:rPr lang="en-US" dirty="0" err="1"/>
              <a:t>Nahri</a:t>
            </a:r>
            <a:r>
              <a:rPr lang="en-US" dirty="0"/>
              <a:t> </a:t>
            </a:r>
            <a:r>
              <a:rPr lang="en-US" dirty="0" err="1"/>
              <a:t>Ne‘matika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76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6AD68-1544-3519-8824-39A97DECF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أَعــبُـــدُكَ، أَرفَــعُـــكَ، أَسْـجُـــدُ لَـــكَ</a:t>
            </a:r>
            <a:br>
              <a:rPr lang="ar-KW" dirty="0"/>
            </a:br>
            <a:r>
              <a:rPr lang="ar-KW" dirty="0"/>
              <a:t>بِــالـــــرُّوحِ وَبِـــالـحَــــــقّ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60003-64A2-28B4-4A4C-D5BEBE6A2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spirit and truth, I worship, glorify, </a:t>
            </a:r>
            <a:br>
              <a:rPr lang="en-US" dirty="0"/>
            </a:br>
            <a:r>
              <a:rPr lang="en-US" dirty="0"/>
              <a:t>and bow down before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6F6E46-BDAA-A49D-029C-96B8E7ED4D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A‘buduka</a:t>
            </a:r>
            <a:r>
              <a:rPr lang="en-US" dirty="0"/>
              <a:t>, ‛</a:t>
            </a:r>
            <a:r>
              <a:rPr lang="en-US" dirty="0" err="1"/>
              <a:t>Arfa‘uka</a:t>
            </a:r>
            <a:r>
              <a:rPr lang="en-US" dirty="0"/>
              <a:t>, ‛</a:t>
            </a:r>
            <a:r>
              <a:rPr lang="en-US" dirty="0" err="1"/>
              <a:t>Asjudu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biRrūḥi</a:t>
            </a:r>
            <a:r>
              <a:rPr lang="en-US" dirty="0"/>
              <a:t> </a:t>
            </a:r>
            <a:r>
              <a:rPr lang="en-US" dirty="0" err="1"/>
              <a:t>wabilḤaqq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42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E08A8-5B4F-D8F5-CACF-426F34A66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واحِـــدَةً سَـــأَلْــــتُ مِـــنــــكَ </a:t>
            </a:r>
            <a:br>
              <a:rPr lang="ar-KW" dirty="0"/>
            </a:br>
            <a:r>
              <a:rPr lang="ar-KW" dirty="0"/>
              <a:t>أَن أَسـكُـــنَ فـي هَـيْـكَـــلِ قُــدسِـــكَ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B7B6D-EFF7-A636-FB13-0E0C7A6E9D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One thing I asked is to dwell in Your holy place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80ED83-DBA2-CC12-273E-4225BC82B4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Wāḥidatan</a:t>
            </a:r>
            <a:r>
              <a:rPr lang="en-US" dirty="0"/>
              <a:t> </a:t>
            </a:r>
            <a:r>
              <a:rPr lang="en-US" dirty="0" err="1"/>
              <a:t>Sa‛altu</a:t>
            </a:r>
            <a:r>
              <a:rPr lang="en-US" dirty="0"/>
              <a:t> Minka </a:t>
            </a:r>
            <a:br>
              <a:rPr lang="en-US" dirty="0"/>
            </a:br>
            <a:r>
              <a:rPr lang="en-US" dirty="0"/>
              <a:t>‛An ‛</a:t>
            </a:r>
            <a:r>
              <a:rPr lang="en-US" dirty="0" err="1"/>
              <a:t>Askuna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Haykali</a:t>
            </a:r>
            <a:r>
              <a:rPr lang="en-US" dirty="0"/>
              <a:t> </a:t>
            </a:r>
            <a:r>
              <a:rPr lang="en-US" dirty="0" err="1"/>
              <a:t>Qudsika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31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F4B34-2E3F-1FF8-609F-7161FBAB3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مَـــريـــضٌ أَنــا بِـحُــبِّـــــــكَ </a:t>
            </a:r>
            <a:br>
              <a:rPr lang="ar-KW" dirty="0"/>
            </a:br>
            <a:r>
              <a:rPr lang="ar-KW" dirty="0" err="1"/>
              <a:t>امْـلأنــي</a:t>
            </a:r>
            <a:r>
              <a:rPr lang="ar-KW" dirty="0"/>
              <a:t> الآنَ بِــفَــيْــضِ روحِــــكَ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B5591-E186-C627-60B4-CA7F15F606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sick with Your love </a:t>
            </a:r>
            <a:br>
              <a:rPr lang="en-US"/>
            </a:br>
            <a:r>
              <a:rPr lang="en-US"/>
              <a:t>Fill </a:t>
            </a:r>
            <a:r>
              <a:rPr lang="en-US" dirty="0"/>
              <a:t>me now with Your Spirit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0AE741-C6EF-41E0-E07C-2F3AE6F399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Marīḍon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biḤubbika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Emla‛nī</a:t>
            </a:r>
            <a:r>
              <a:rPr lang="en-US" dirty="0"/>
              <a:t> </a:t>
            </a:r>
            <a:r>
              <a:rPr lang="en-US" dirty="0" err="1"/>
              <a:t>el‛Āna</a:t>
            </a:r>
            <a:r>
              <a:rPr lang="en-US" dirty="0"/>
              <a:t> </a:t>
            </a:r>
            <a:r>
              <a:rPr lang="en-US" dirty="0" err="1"/>
              <a:t>biFayḍi</a:t>
            </a:r>
            <a:r>
              <a:rPr lang="en-US" dirty="0"/>
              <a:t> </a:t>
            </a:r>
            <a:r>
              <a:rPr lang="en-US" dirty="0" err="1"/>
              <a:t>Rūḥika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8496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6AD68-1544-3519-8824-39A97DECF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أَعــبُـــدُكَ، أَرفَــعُـــكَ، أَسْـجُـــدُ لَـــكَ</a:t>
            </a:r>
            <a:br>
              <a:rPr lang="ar-KW" dirty="0"/>
            </a:br>
            <a:r>
              <a:rPr lang="ar-KW" dirty="0"/>
              <a:t>بِــالـــــرُّوحِ وَبِـــالـحَــــــقّ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60003-64A2-28B4-4A4C-D5BEBE6A2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spirit and truth, I worship, glorify, </a:t>
            </a:r>
            <a:br>
              <a:rPr lang="en-US" dirty="0"/>
            </a:br>
            <a:r>
              <a:rPr lang="en-US" dirty="0"/>
              <a:t>and bow down before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6F6E46-BDAA-A49D-029C-96B8E7ED4D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A‘buduka</a:t>
            </a:r>
            <a:r>
              <a:rPr lang="en-US" dirty="0"/>
              <a:t>, ‛</a:t>
            </a:r>
            <a:r>
              <a:rPr lang="en-US" dirty="0" err="1"/>
              <a:t>Arfa‘uka</a:t>
            </a:r>
            <a:r>
              <a:rPr lang="en-US" dirty="0"/>
              <a:t>, ‛</a:t>
            </a:r>
            <a:r>
              <a:rPr lang="en-US" dirty="0" err="1"/>
              <a:t>Asjudu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biRrūḥi</a:t>
            </a:r>
            <a:r>
              <a:rPr lang="en-US" dirty="0"/>
              <a:t> </a:t>
            </a:r>
            <a:r>
              <a:rPr lang="en-US" dirty="0" err="1"/>
              <a:t>wabilḤaqq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37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029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B86865F5-0E7A-4B86-92E9-BCAF522E5FF9}" vid="{2B074E5A-CE39-4BDB-B500-3A494DAAFF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84</TotalTime>
  <Words>263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 Light</vt:lpstr>
      <vt:lpstr>AramaicShimo</vt:lpstr>
      <vt:lpstr>Arial</vt:lpstr>
      <vt:lpstr>Times New Roman</vt:lpstr>
      <vt:lpstr>Calibri</vt:lpstr>
      <vt:lpstr>6_Office Theme</vt:lpstr>
      <vt:lpstr> مـا أَحـلَــى حُــضــورَكَ رَبِّــــي </vt:lpstr>
      <vt:lpstr>مــا أَحـلَـــى حُــضـــورَكَ رَبِّـــــي مــا أَبـهَـــى جَــمــالَـــكَ يَــســـوع</vt:lpstr>
      <vt:lpstr>أَشــبَـــعُ مِــن خَــيْــــرِ بَــيْـــتِــــكَ أَرتَـــوي مِــن نَــهـــرِ نِـعــمَـتِـــكَ</vt:lpstr>
      <vt:lpstr>أَعــبُـــدُكَ، أَرفَــعُـــكَ، أَسْـجُـــدُ لَـــكَ بِــالـــــرُّوحِ وَبِـــالـحَــــــقّ</vt:lpstr>
      <vt:lpstr>واحِـــدَةً سَـــأَلْــــتُ مِـــنــــكَ  أَن أَسـكُـــنَ فـي هَـيْـكَـــلِ قُــدسِـــكَ</vt:lpstr>
      <vt:lpstr>مَـــريـــضٌ أَنــا بِـحُــبِّـــــــكَ  امْـلأنــي الآنَ بِــفَــيْــضِ روحِــــكَ</vt:lpstr>
      <vt:lpstr>أَعــبُـــدُكَ، أَرفَــعُـــكَ، أَسْـجُـــدُ لَـــكَ بِــالـــــرُّوحِ وَبِـــالـحَــــــقّ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 ‛Aḥlā Ḥuḍūraka Rabbī  - ما أحلى حضورك ربي</dc:title>
  <dc:subject/>
  <dc:creator>Nizart</dc:creator>
  <cp:lastModifiedBy>Pascale Hage</cp:lastModifiedBy>
  <cp:revision>7</cp:revision>
  <dcterms:created xsi:type="dcterms:W3CDTF">2024-06-22T14:49:24Z</dcterms:created>
  <dcterms:modified xsi:type="dcterms:W3CDTF">2025-04-18T14:52:16Z</dcterms:modified>
  <cp:category/>
</cp:coreProperties>
</file>