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71" r:id="rId10"/>
    <p:sldId id="264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41D605-F875-46A1-BF22-20CE9C7852B1}" v="1" dt="2025-03-31T18:48:35.0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292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9041D605-F875-46A1-BF22-20CE9C7852B1}"/>
    <pc:docChg chg="custSel addSld delSld modSld modMainMaster">
      <pc:chgData name="Honey Funny" userId="4338458a21b77d3f" providerId="LiveId" clId="{9041D605-F875-46A1-BF22-20CE9C7852B1}" dt="2025-03-31T18:48:39.155" v="6" actId="47"/>
      <pc:docMkLst>
        <pc:docMk/>
      </pc:docMkLst>
      <pc:sldChg chg="modSp mod">
        <pc:chgData name="Honey Funny" userId="4338458a21b77d3f" providerId="LiveId" clId="{9041D605-F875-46A1-BF22-20CE9C7852B1}" dt="2025-03-31T18:48:35.328" v="5" actId="27636"/>
        <pc:sldMkLst>
          <pc:docMk/>
          <pc:sldMk cId="707032664" sldId="256"/>
        </pc:sldMkLst>
        <pc:spChg chg="mod">
          <ac:chgData name="Honey Funny" userId="4338458a21b77d3f" providerId="LiveId" clId="{9041D605-F875-46A1-BF22-20CE9C7852B1}" dt="2025-03-31T18:48:35.328" v="5" actId="27636"/>
          <ac:spMkLst>
            <pc:docMk/>
            <pc:sldMk cId="707032664" sldId="256"/>
            <ac:spMk id="3" creationId="{4B6EE32C-96D6-E776-9B6E-4A0F9F5EB3BA}"/>
          </ac:spMkLst>
        </pc:spChg>
        <pc:spChg chg="mod">
          <ac:chgData name="Honey Funny" userId="4338458a21b77d3f" providerId="LiveId" clId="{9041D605-F875-46A1-BF22-20CE9C7852B1}" dt="2025-03-31T18:48:35.313" v="3" actId="27636"/>
          <ac:spMkLst>
            <pc:docMk/>
            <pc:sldMk cId="707032664" sldId="256"/>
            <ac:spMk id="4" creationId="{451F7183-F5B6-BA19-5BA7-783E1A3C6753}"/>
          </ac:spMkLst>
        </pc:spChg>
        <pc:spChg chg="mod">
          <ac:chgData name="Honey Funny" userId="4338458a21b77d3f" providerId="LiveId" clId="{9041D605-F875-46A1-BF22-20CE9C7852B1}" dt="2025-03-31T18:48:35.328" v="4" actId="27636"/>
          <ac:spMkLst>
            <pc:docMk/>
            <pc:sldMk cId="707032664" sldId="256"/>
            <ac:spMk id="17" creationId="{00000000-0000-0000-0000-000000000000}"/>
          </ac:spMkLst>
        </pc:spChg>
      </pc:sldChg>
      <pc:sldChg chg="del">
        <pc:chgData name="Honey Funny" userId="4338458a21b77d3f" providerId="LiveId" clId="{9041D605-F875-46A1-BF22-20CE9C7852B1}" dt="2025-03-31T18:48:39.155" v="6" actId="47"/>
        <pc:sldMkLst>
          <pc:docMk/>
          <pc:sldMk cId="909464284" sldId="269"/>
        </pc:sldMkLst>
      </pc:sldChg>
      <pc:sldChg chg="add">
        <pc:chgData name="Honey Funny" userId="4338458a21b77d3f" providerId="LiveId" clId="{9041D605-F875-46A1-BF22-20CE9C7852B1}" dt="2025-03-31T18:48:35.078" v="0"/>
        <pc:sldMkLst>
          <pc:docMk/>
          <pc:sldMk cId="3719464093" sldId="271"/>
        </pc:sldMkLst>
      </pc:sldChg>
      <pc:sldMasterChg chg="modSldLayout">
        <pc:chgData name="Honey Funny" userId="4338458a21b77d3f" providerId="LiveId" clId="{9041D605-F875-46A1-BF22-20CE9C7852B1}" dt="2025-03-31T18:48:35.297" v="2" actId="27636"/>
        <pc:sldMasterMkLst>
          <pc:docMk/>
          <pc:sldMasterMk cId="90049508" sldId="2147483650"/>
        </pc:sldMasterMkLst>
        <pc:sldLayoutChg chg="modSp mod">
          <pc:chgData name="Honey Funny" userId="4338458a21b77d3f" providerId="LiveId" clId="{9041D605-F875-46A1-BF22-20CE9C7852B1}" dt="2025-03-31T18:48:35.281" v="1" actId="27636"/>
          <pc:sldLayoutMkLst>
            <pc:docMk/>
            <pc:sldMasterMk cId="90049508" sldId="2147483650"/>
            <pc:sldLayoutMk cId="2248091322" sldId="2147483659"/>
          </pc:sldLayoutMkLst>
          <pc:spChg chg="mod">
            <ac:chgData name="Honey Funny" userId="4338458a21b77d3f" providerId="LiveId" clId="{9041D605-F875-46A1-BF22-20CE9C7852B1}" dt="2025-03-31T18:48:35.281" v="1" actId="27636"/>
            <ac:spMkLst>
              <pc:docMk/>
              <pc:sldMasterMk cId="90049508" sldId="2147483650"/>
              <pc:sldLayoutMk cId="2248091322" sldId="2147483659"/>
              <ac:spMk id="3" creationId="{3A2FCE67-CD27-ECAA-D7F9-28C6F73A1345}"/>
            </ac:spMkLst>
          </pc:spChg>
        </pc:sldLayoutChg>
        <pc:sldLayoutChg chg="modSp mod">
          <pc:chgData name="Honey Funny" userId="4338458a21b77d3f" providerId="LiveId" clId="{9041D605-F875-46A1-BF22-20CE9C7852B1}" dt="2025-03-31T18:48:35.297" v="2" actId="27636"/>
          <pc:sldLayoutMkLst>
            <pc:docMk/>
            <pc:sldMasterMk cId="90049508" sldId="2147483650"/>
            <pc:sldLayoutMk cId="934279948" sldId="2147483660"/>
          </pc:sldLayoutMkLst>
          <pc:spChg chg="mod">
            <ac:chgData name="Honey Funny" userId="4338458a21b77d3f" providerId="LiveId" clId="{9041D605-F875-46A1-BF22-20CE9C7852B1}" dt="2025-03-31T18:48:35.297" v="2" actId="27636"/>
            <ac:spMkLst>
              <pc:docMk/>
              <pc:sldMasterMk cId="90049508" sldId="2147483650"/>
              <pc:sldLayoutMk cId="934279948" sldId="2147483660"/>
              <ac:spMk id="3" creationId="{3A2FCE67-CD27-ECAA-D7F9-28C6F73A1345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59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0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4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68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187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07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409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085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09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7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049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/>
              <a:t>يـا سـاكِـنِ </a:t>
            </a:r>
            <a:r>
              <a:rPr lang="ar-KW" dirty="0"/>
              <a:t>العـالـي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Lord, Who Dwells on High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Sākenel</a:t>
            </a:r>
            <a:r>
              <a:rPr lang="en-US" sz="4800" dirty="0"/>
              <a:t> ‘</a:t>
            </a:r>
            <a:r>
              <a:rPr lang="en-US" sz="4800" dirty="0" err="1"/>
              <a:t>Ālī</a:t>
            </a:r>
            <a:endParaRPr lang="en-US" sz="48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11E0732-F95B-16EC-B68E-3981F1A3F8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Rahbani</a:t>
            </a:r>
            <a:r>
              <a:rPr lang="en-US" dirty="0"/>
              <a:t> Brothers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EE32C-96D6-E776-9B6E-4A0F9F5EB3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‛</a:t>
            </a:r>
            <a:r>
              <a:rPr lang="en-US" dirty="0" err="1"/>
              <a:t>al‛Akhawayn</a:t>
            </a:r>
            <a:r>
              <a:rPr lang="en-US" dirty="0"/>
              <a:t> </a:t>
            </a:r>
            <a:r>
              <a:rPr lang="en-US" dirty="0" err="1"/>
              <a:t>Rahbani</a:t>
            </a:r>
            <a:r>
              <a:rPr lang="en-US" dirty="0"/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1F7183-F5B6-BA19-5BA7-783E1A3C675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الأخَـوَيْـن الـرَّحـبـانــي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ســاكِــنِ الــعــالــي  </a:t>
            </a:r>
            <a:br>
              <a:rPr lang="ar-KW" dirty="0"/>
            </a:br>
            <a:r>
              <a:rPr lang="ar-KW" dirty="0"/>
              <a:t>طِــلِّ مْــنِ الــعــالــي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Lord, who dwells on high </a:t>
            </a:r>
            <a:br>
              <a:rPr lang="en-US" dirty="0"/>
            </a:br>
            <a:r>
              <a:rPr lang="en-US" dirty="0"/>
              <a:t>Look down upon us, from Your Heaven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Sākenel</a:t>
            </a:r>
            <a:r>
              <a:rPr lang="en-US" dirty="0"/>
              <a:t> ‘</a:t>
            </a:r>
            <a:r>
              <a:rPr lang="en-US" dirty="0" err="1"/>
              <a:t>Ālī</a:t>
            </a:r>
            <a:br>
              <a:rPr lang="en-US" dirty="0"/>
            </a:br>
            <a:r>
              <a:rPr lang="en-US" dirty="0" err="1"/>
              <a:t>Ṭelle</a:t>
            </a:r>
            <a:r>
              <a:rPr lang="en-US" dirty="0"/>
              <a:t> </a:t>
            </a:r>
            <a:r>
              <a:rPr lang="en-US" dirty="0" err="1"/>
              <a:t>Mnel</a:t>
            </a:r>
            <a:r>
              <a:rPr lang="en-US" dirty="0"/>
              <a:t> ‘</a:t>
            </a:r>
            <a:r>
              <a:rPr lang="en-US" dirty="0" err="1"/>
              <a:t>Ālī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889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عَـيْـنَـك عَـلَـيْـنـا .. عَـلـى أَراضـيـنـا</a:t>
            </a:r>
            <a:br>
              <a:rPr lang="ar-KW" dirty="0"/>
            </a:br>
            <a:r>
              <a:rPr lang="ar-KW" dirty="0"/>
              <a:t>رَجِّـعْ إِخْـوِتْـنـا وْأَهـالـيـنـا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Watch over us and our lands </a:t>
            </a:r>
            <a:br>
              <a:rPr lang="en-US" dirty="0"/>
            </a:br>
            <a:r>
              <a:rPr lang="en-US" dirty="0"/>
              <a:t>Bring back home our beloved ones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‘</a:t>
            </a:r>
            <a:r>
              <a:rPr lang="en-US" dirty="0" err="1"/>
              <a:t>Aynak</a:t>
            </a:r>
            <a:r>
              <a:rPr lang="en-US" dirty="0"/>
              <a:t> ‘</a:t>
            </a:r>
            <a:r>
              <a:rPr lang="en-US" dirty="0" err="1"/>
              <a:t>Alaynā</a:t>
            </a:r>
            <a:r>
              <a:rPr lang="en-US" dirty="0"/>
              <a:t> .. ‘</a:t>
            </a:r>
            <a:r>
              <a:rPr lang="en-US" dirty="0" err="1"/>
              <a:t>Alā</a:t>
            </a:r>
            <a:r>
              <a:rPr lang="en-US" dirty="0"/>
              <a:t> ‛</a:t>
            </a:r>
            <a:r>
              <a:rPr lang="en-US" dirty="0" err="1"/>
              <a:t>Arāḍīnā</a:t>
            </a:r>
            <a:br>
              <a:rPr lang="en-US" dirty="0"/>
            </a:br>
            <a:r>
              <a:rPr lang="en-US" dirty="0" err="1"/>
              <a:t>Rajje</a:t>
            </a:r>
            <a:r>
              <a:rPr lang="en-US" dirty="0"/>
              <a:t>‘  ‛</a:t>
            </a:r>
            <a:r>
              <a:rPr lang="en-US" dirty="0" err="1"/>
              <a:t>Ekhwetnā</a:t>
            </a:r>
            <a:r>
              <a:rPr lang="en-US" dirty="0"/>
              <a:t> </a:t>
            </a:r>
            <a:r>
              <a:rPr lang="en-US" dirty="0" err="1"/>
              <a:t>w‛Ahālīnā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93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مِنْ </a:t>
            </a:r>
            <a:r>
              <a:rPr lang="ar-KW" dirty="0" err="1"/>
              <a:t>هَالسَّهْـلِ</a:t>
            </a:r>
            <a:r>
              <a:rPr lang="ar-KW" dirty="0"/>
              <a:t> الواسِع .. لْـمِمْحي بْصَوْتِ المَـدافِع</a:t>
            </a:r>
            <a:br>
              <a:rPr lang="ar-KW" dirty="0"/>
            </a:br>
            <a:r>
              <a:rPr lang="ar-KW" dirty="0" err="1"/>
              <a:t>إيــدَيْــنـا</a:t>
            </a:r>
            <a:r>
              <a:rPr lang="ar-KW" dirty="0"/>
              <a:t> مَـرْفـوعـة صَـوْبَـك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lift our prayer down from this ‘valley of death’ wiped out by the sound of war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/>
              <a:t>Min </a:t>
            </a:r>
            <a:r>
              <a:rPr lang="en-US" sz="5900" dirty="0" err="1"/>
              <a:t>haSsahlel</a:t>
            </a:r>
            <a:r>
              <a:rPr lang="en-US" sz="5900" dirty="0"/>
              <a:t> </a:t>
            </a:r>
            <a:r>
              <a:rPr lang="en-US" sz="5900" dirty="0" err="1"/>
              <a:t>Wāse</a:t>
            </a:r>
            <a:r>
              <a:rPr lang="en-US" sz="5900" dirty="0"/>
              <a:t>‘ .. </a:t>
            </a:r>
            <a:r>
              <a:rPr lang="en-US" sz="5900" dirty="0" err="1"/>
              <a:t>lMemḥī</a:t>
            </a:r>
            <a:r>
              <a:rPr lang="en-US" sz="5900" dirty="0"/>
              <a:t> </a:t>
            </a:r>
            <a:r>
              <a:rPr lang="en-US" sz="5900" dirty="0" err="1"/>
              <a:t>bṢawtel</a:t>
            </a:r>
            <a:r>
              <a:rPr lang="en-US" sz="5900" dirty="0"/>
              <a:t> </a:t>
            </a:r>
            <a:r>
              <a:rPr lang="en-US" sz="5900" dirty="0" err="1"/>
              <a:t>Madāfe</a:t>
            </a:r>
            <a:r>
              <a:rPr lang="en-US" sz="5900" dirty="0"/>
              <a:t>‘ .. ‛</a:t>
            </a:r>
            <a:r>
              <a:rPr lang="en-US" sz="5900" dirty="0" err="1"/>
              <a:t>Īdaynā</a:t>
            </a:r>
            <a:r>
              <a:rPr lang="en-US" sz="5900" dirty="0"/>
              <a:t> </a:t>
            </a:r>
            <a:r>
              <a:rPr lang="en-US" sz="5900" dirty="0" err="1"/>
              <a:t>Marfū‘a</a:t>
            </a:r>
            <a:r>
              <a:rPr lang="en-US" sz="5900" dirty="0"/>
              <a:t> </a:t>
            </a:r>
            <a:r>
              <a:rPr lang="en-US" sz="5900" dirty="0" err="1"/>
              <a:t>Ṣawbak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328752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مِـتْـلِ الشَّجَـرِ العاري .. الـلِّـي ساجِـد بِالـبَراري</a:t>
            </a:r>
            <a:br>
              <a:rPr lang="ar-KW" dirty="0"/>
            </a:br>
            <a:r>
              <a:rPr lang="ar-KW" dirty="0"/>
              <a:t>يــا رَبّ .. يــا ســاكِــنِ الــعــالــي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Like the bare trees, worshipping in the wilderness </a:t>
            </a:r>
            <a:br>
              <a:rPr lang="en-US" dirty="0"/>
            </a:br>
            <a:r>
              <a:rPr lang="en-US" dirty="0"/>
              <a:t>Oh Lord who dwells on High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Metle</a:t>
            </a:r>
            <a:r>
              <a:rPr lang="en-US" dirty="0"/>
              <a:t> </a:t>
            </a:r>
            <a:r>
              <a:rPr lang="en-US" dirty="0" err="1"/>
              <a:t>Shajarel</a:t>
            </a:r>
            <a:r>
              <a:rPr lang="en-US" dirty="0"/>
              <a:t> ‘</a:t>
            </a:r>
            <a:r>
              <a:rPr lang="en-US" dirty="0" err="1"/>
              <a:t>Ārī</a:t>
            </a:r>
            <a:r>
              <a:rPr lang="en-US" dirty="0"/>
              <a:t> ..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Sājed</a:t>
            </a:r>
            <a:r>
              <a:rPr lang="en-US" dirty="0"/>
              <a:t> </a:t>
            </a:r>
            <a:r>
              <a:rPr lang="en-US" dirty="0" err="1"/>
              <a:t>belBarārī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Sākenel</a:t>
            </a:r>
            <a:r>
              <a:rPr lang="en-US" dirty="0"/>
              <a:t> ‘</a:t>
            </a:r>
            <a:r>
              <a:rPr lang="en-US" dirty="0" err="1"/>
              <a:t>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73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عَن عَـتْباتِ بْـيـوتـنا .. </a:t>
            </a:r>
            <a:r>
              <a:rPr lang="ar-KW" dirty="0" err="1"/>
              <a:t>نِـنْـدَهْـلَـك</a:t>
            </a:r>
            <a:r>
              <a:rPr lang="ar-KW" dirty="0"/>
              <a:t> تِحمي بْـيوتـنا</a:t>
            </a:r>
            <a:br>
              <a:rPr lang="ar-KW" dirty="0"/>
            </a:br>
            <a:r>
              <a:rPr lang="ar-KW" dirty="0"/>
              <a:t>عـيـنَـيْـنـا تْـصَــرِّخْ عَــبـابَــك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stand at the door, and we cry out to You</a:t>
            </a:r>
          </a:p>
          <a:p>
            <a:r>
              <a:rPr lang="en-US" dirty="0"/>
              <a:t>Oh God protect our homes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‘An ‘</a:t>
            </a:r>
            <a:r>
              <a:rPr lang="en-US" dirty="0" err="1"/>
              <a:t>Atbāte</a:t>
            </a:r>
            <a:r>
              <a:rPr lang="en-US" dirty="0"/>
              <a:t> </a:t>
            </a:r>
            <a:r>
              <a:rPr lang="en-US" dirty="0" err="1"/>
              <a:t>Byūtnā</a:t>
            </a:r>
            <a:r>
              <a:rPr lang="en-US" dirty="0"/>
              <a:t> .. </a:t>
            </a:r>
            <a:r>
              <a:rPr lang="en-US" dirty="0" err="1"/>
              <a:t>Nendahlak</a:t>
            </a:r>
            <a:r>
              <a:rPr lang="en-US" dirty="0"/>
              <a:t> </a:t>
            </a:r>
            <a:r>
              <a:rPr lang="en-US" dirty="0" err="1"/>
              <a:t>Teḥmī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Byūtnā</a:t>
            </a:r>
            <a:r>
              <a:rPr lang="en-US" dirty="0"/>
              <a:t> .. ‘</a:t>
            </a:r>
            <a:r>
              <a:rPr lang="en-US" dirty="0" err="1"/>
              <a:t>Īnaynā</a:t>
            </a:r>
            <a:r>
              <a:rPr lang="en-US" dirty="0"/>
              <a:t> </a:t>
            </a:r>
            <a:r>
              <a:rPr lang="en-US" dirty="0" err="1"/>
              <a:t>tṢarrekh</a:t>
            </a:r>
            <a:r>
              <a:rPr lang="en-US" dirty="0"/>
              <a:t> ‘</a:t>
            </a:r>
            <a:r>
              <a:rPr lang="en-US" dirty="0" err="1"/>
              <a:t>aBābak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38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رَكَـعْـنـا بْـهَـالـلَّـيـالـي .. وْصِـرْنـا دَمْـعِ الـلَّـيـالـي</a:t>
            </a:r>
            <a:br>
              <a:rPr lang="ar-KW" dirty="0"/>
            </a:br>
            <a:r>
              <a:rPr lang="ar-KW" dirty="0"/>
              <a:t>يــا رَبّ .. يــا ســاكِــنِ الــعــالــي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Kneeling down in the dark, we wept in the night </a:t>
            </a:r>
          </a:p>
          <a:p>
            <a:r>
              <a:rPr lang="en-US" dirty="0"/>
              <a:t>Oh Lord who dwells on High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Raka‘nā</a:t>
            </a:r>
            <a:r>
              <a:rPr lang="en-US" dirty="0"/>
              <a:t> </a:t>
            </a:r>
            <a:r>
              <a:rPr lang="en-US" dirty="0" err="1"/>
              <a:t>bhalLayālī</a:t>
            </a:r>
            <a:r>
              <a:rPr lang="en-US" dirty="0"/>
              <a:t> .. </a:t>
            </a:r>
            <a:r>
              <a:rPr lang="en-US" dirty="0" err="1"/>
              <a:t>wṢernā</a:t>
            </a:r>
            <a:r>
              <a:rPr lang="en-US" dirty="0"/>
              <a:t> </a:t>
            </a:r>
            <a:r>
              <a:rPr lang="en-US" dirty="0" err="1"/>
              <a:t>Dam‘el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Layālī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Sākenel</a:t>
            </a:r>
            <a:r>
              <a:rPr lang="en-US" dirty="0"/>
              <a:t> ‘</a:t>
            </a:r>
            <a:r>
              <a:rPr lang="en-US" dirty="0" err="1"/>
              <a:t>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33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عِـنَّـا بْـيـوتِ سْـطـوحْـهـا عِـلِّـيِّـة وَرا عِـلِّـيِّـة</a:t>
            </a:r>
            <a:br>
              <a:rPr lang="ar-KW" dirty="0"/>
            </a:br>
            <a:r>
              <a:rPr lang="ar-KW" dirty="0"/>
              <a:t>بْـوابْـهـا مَـفْـتـوحـة لِـلـشَّـمْـسِ وْلِـلْـحِـرِّيِّـة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have roofs with attics</a:t>
            </a:r>
            <a:br>
              <a:rPr lang="en-US" dirty="0"/>
            </a:br>
            <a:r>
              <a:rPr lang="en-US" dirty="0"/>
              <a:t>Their doors are open to the sun and freedom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‘</a:t>
            </a:r>
            <a:r>
              <a:rPr lang="en-US" dirty="0" err="1"/>
              <a:t>Ennā</a:t>
            </a:r>
            <a:r>
              <a:rPr lang="en-US" dirty="0"/>
              <a:t> </a:t>
            </a:r>
            <a:r>
              <a:rPr lang="en-US" dirty="0" err="1"/>
              <a:t>Byūte</a:t>
            </a:r>
            <a:r>
              <a:rPr lang="en-US" dirty="0"/>
              <a:t> </a:t>
            </a:r>
            <a:r>
              <a:rPr lang="en-US" dirty="0" err="1"/>
              <a:t>Sṭūḥā</a:t>
            </a:r>
            <a:r>
              <a:rPr lang="en-US" dirty="0"/>
              <a:t> ‘</a:t>
            </a:r>
            <a:r>
              <a:rPr lang="en-US" dirty="0" err="1"/>
              <a:t>Elleyyi</a:t>
            </a:r>
            <a:r>
              <a:rPr lang="en-US" dirty="0"/>
              <a:t> </a:t>
            </a:r>
            <a:r>
              <a:rPr lang="en-US" dirty="0" err="1"/>
              <a:t>Warā</a:t>
            </a:r>
            <a:r>
              <a:rPr lang="en-US" dirty="0"/>
              <a:t> ‘</a:t>
            </a:r>
            <a:r>
              <a:rPr lang="en-US" dirty="0" err="1"/>
              <a:t>Elleyyi</a:t>
            </a:r>
            <a:br>
              <a:rPr lang="en-US" dirty="0"/>
            </a:br>
            <a:r>
              <a:rPr lang="en-US" dirty="0" err="1"/>
              <a:t>Bwābhā</a:t>
            </a:r>
            <a:r>
              <a:rPr lang="en-US" dirty="0"/>
              <a:t> </a:t>
            </a:r>
            <a:r>
              <a:rPr lang="en-US" dirty="0" err="1"/>
              <a:t>Maftūḥa</a:t>
            </a:r>
            <a:r>
              <a:rPr lang="en-US" dirty="0"/>
              <a:t> </a:t>
            </a:r>
            <a:r>
              <a:rPr lang="en-US" dirty="0" err="1"/>
              <a:t>liShams</a:t>
            </a:r>
            <a:r>
              <a:rPr lang="en-US" dirty="0"/>
              <a:t> </a:t>
            </a:r>
            <a:r>
              <a:rPr lang="en-US" dirty="0" err="1"/>
              <a:t>wlelḤerreyyi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67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876C9-AE23-FF88-166E-CC5D1563F5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710B5-1C62-9AE1-4853-218C30818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ســاكِــنِ الــعــالــي  </a:t>
            </a:r>
            <a:br>
              <a:rPr lang="ar-KW" dirty="0"/>
            </a:br>
            <a:r>
              <a:rPr lang="ar-KW" dirty="0"/>
              <a:t>طِــلِّ مْــنِ الــعــالــي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E90A1-6030-9AD4-7BBE-34C02E4503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Lord, who dwells on high </a:t>
            </a:r>
            <a:br>
              <a:rPr lang="en-US" dirty="0"/>
            </a:br>
            <a:r>
              <a:rPr lang="en-US" dirty="0"/>
              <a:t>Look down upon us, from Your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BA5D1F-FDE4-EBAC-9E4F-996AC68FFB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Sākenel</a:t>
            </a:r>
            <a:r>
              <a:rPr lang="en-US" dirty="0"/>
              <a:t> ‘</a:t>
            </a:r>
            <a:r>
              <a:rPr lang="en-US" dirty="0" err="1"/>
              <a:t>Ālī</a:t>
            </a:r>
            <a:br>
              <a:rPr lang="en-US" dirty="0"/>
            </a:br>
            <a:r>
              <a:rPr lang="en-US" dirty="0" err="1"/>
              <a:t>Ṭelle</a:t>
            </a:r>
            <a:r>
              <a:rPr lang="en-US" dirty="0"/>
              <a:t> </a:t>
            </a:r>
            <a:r>
              <a:rPr lang="en-US" dirty="0" err="1"/>
              <a:t>Mnel</a:t>
            </a:r>
            <a:r>
              <a:rPr lang="en-US" dirty="0"/>
              <a:t> ‘</a:t>
            </a:r>
            <a:r>
              <a:rPr lang="en-US" dirty="0" err="1"/>
              <a:t>Ālī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94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وْطَـيِّـرِ الـحَـمـام .. </a:t>
            </a:r>
            <a:r>
              <a:rPr lang="ar-KW" dirty="0" err="1"/>
              <a:t>عَــطْـرافِ</a:t>
            </a:r>
            <a:r>
              <a:rPr lang="ar-KW" dirty="0"/>
              <a:t> الإِيَّــام</a:t>
            </a:r>
            <a:br>
              <a:rPr lang="ar-KW" dirty="0"/>
            </a:br>
            <a:r>
              <a:rPr lang="ar-KW" dirty="0"/>
              <a:t>وْقَــدِّرْنـا نـنـام .. </a:t>
            </a:r>
            <a:r>
              <a:rPr lang="ar-KW" dirty="0" err="1"/>
              <a:t>عَــإيـدَيْــنِ</a:t>
            </a:r>
            <a:r>
              <a:rPr lang="ar-KW" dirty="0"/>
              <a:t> السَّـــلام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let the doves fly till the end of the world</a:t>
            </a:r>
            <a:br>
              <a:rPr lang="en-US" dirty="0"/>
            </a:br>
            <a:r>
              <a:rPr lang="en-US" dirty="0"/>
              <a:t>And grant us to sleep in Your Peaceful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wṬayyerel</a:t>
            </a:r>
            <a:r>
              <a:rPr lang="en-US" dirty="0"/>
              <a:t> </a:t>
            </a:r>
            <a:r>
              <a:rPr lang="en-US" dirty="0" err="1"/>
              <a:t>Ḥamām</a:t>
            </a:r>
            <a:r>
              <a:rPr lang="en-US" dirty="0"/>
              <a:t> .. ‘</a:t>
            </a:r>
            <a:r>
              <a:rPr lang="en-US" dirty="0" err="1"/>
              <a:t>aṬrāfel</a:t>
            </a:r>
            <a:r>
              <a:rPr lang="en-US" dirty="0"/>
              <a:t> ‛</a:t>
            </a:r>
            <a:r>
              <a:rPr lang="en-US" dirty="0" err="1"/>
              <a:t>Eyyām</a:t>
            </a:r>
            <a:br>
              <a:rPr lang="en-US" dirty="0"/>
            </a:br>
            <a:r>
              <a:rPr lang="en-US" dirty="0" err="1"/>
              <a:t>w‛Addernā</a:t>
            </a:r>
            <a:r>
              <a:rPr lang="en-US" dirty="0"/>
              <a:t> </a:t>
            </a:r>
            <a:r>
              <a:rPr lang="en-US" dirty="0" err="1"/>
              <a:t>Nnām</a:t>
            </a:r>
            <a:r>
              <a:rPr lang="en-US" dirty="0"/>
              <a:t> .. ‘</a:t>
            </a:r>
            <a:r>
              <a:rPr lang="en-US" dirty="0" err="1"/>
              <a:t>a‛Īdayne</a:t>
            </a:r>
            <a:r>
              <a:rPr lang="en-US" dirty="0"/>
              <a:t> </a:t>
            </a:r>
            <a:r>
              <a:rPr lang="en-US" dirty="0" err="1"/>
              <a:t>Ssalām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8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61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</TotalTime>
  <Words>412</Words>
  <Application>Microsoft Office PowerPoint</Application>
  <PresentationFormat>Widescreen</PresentationFormat>
  <Paragraphs>36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5_Office Theme</vt:lpstr>
      <vt:lpstr>يـا سـاكِـنِ العـالـي</vt:lpstr>
      <vt:lpstr>يــا ســاكِــنِ الــعــالــي   طِــلِّ مْــنِ الــعــالــي</vt:lpstr>
      <vt:lpstr>عَـيْـنَـك عَـلَـيْـنـا .. عَـلـى أَراضـيـنـا رَجِّـعْ إِخْـوِتْـنـا وْأَهـالـيـنـا</vt:lpstr>
      <vt:lpstr>مِنْ هَالسَّهْـلِ الواسِع .. لْـمِمْحي بْصَوْتِ المَـدافِع إيــدَيْــنـا مَـرْفـوعـة صَـوْبَـك</vt:lpstr>
      <vt:lpstr>مِـتْـلِ الشَّجَـرِ العاري .. الـلِّـي ساجِـد بِالـبَراري يــا رَبّ .. يــا ســاكِــنِ الــعــالــي</vt:lpstr>
      <vt:lpstr>عَن عَـتْباتِ بْـيـوتـنا .. نِـنْـدَهْـلَـك تِحمي بْـيوتـنا عـيـنَـيْـنـا تْـصَــرِّخْ عَــبـابَــك</vt:lpstr>
      <vt:lpstr>رَكَـعْـنـا بْـهَـالـلَّـيـالـي .. وْصِـرْنـا دَمْـعِ الـلَّـيـالـي يــا رَبّ .. يــا ســاكِــنِ الــعــالــي</vt:lpstr>
      <vt:lpstr>عِـنَّـا بْـيـوتِ سْـطـوحْـهـا عِـلِّـيِّـة وَرا عِـلِّـيِّـة بْـوابْـهـا مَـفْـتـوحـة لِـلـشَّـمْـسِ وْلِـلْـحِـرِّيِّـة</vt:lpstr>
      <vt:lpstr>يــا ســاكِــنِ الــعــالــي   طِــلِّ مْــنِ الــعــالــي</vt:lpstr>
      <vt:lpstr>وْطَـيِّـرِ الـحَـمـام .. عَــطْـرافِ الإِيَّــام وْقَــدِّرْنـا نـنـام .. عَــإيـدَيْــنِ السَّـــلام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Sākenel ‘Ālī -يا ساكن العالي</dc:title>
  <dc:subject/>
  <dc:creator>Nizar Fares</dc:creator>
  <cp:keywords>Fairuz</cp:keywords>
  <cp:lastModifiedBy>Pascale Hage</cp:lastModifiedBy>
  <cp:revision>191</cp:revision>
  <dcterms:created xsi:type="dcterms:W3CDTF">2014-06-01T05:24:09Z</dcterms:created>
  <dcterms:modified xsi:type="dcterms:W3CDTF">2025-04-06T10:40:31Z</dcterms:modified>
  <cp:category/>
</cp:coreProperties>
</file>