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0"/>
  </p:notesMasterIdLst>
  <p:handoutMasterIdLst>
    <p:handoutMasterId r:id="rId11"/>
  </p:handoutMasterIdLst>
  <p:sldIdLst>
    <p:sldId id="350" r:id="rId2"/>
    <p:sldId id="303" r:id="rId3"/>
    <p:sldId id="297" r:id="rId4"/>
    <p:sldId id="298" r:id="rId5"/>
    <p:sldId id="301" r:id="rId6"/>
    <p:sldId id="302" r:id="rId7"/>
    <p:sldId id="305" r:id="rId8"/>
    <p:sldId id="34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96" d="100"/>
          <a:sy n="96" d="100"/>
        </p:scale>
        <p:origin x="720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بـاختـارَك تِكُـون الأوّل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choose You before anything else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baKhtārak</a:t>
            </a:r>
            <a:r>
              <a:rPr lang="en-US" dirty="0"/>
              <a:t> </a:t>
            </a:r>
            <a:r>
              <a:rPr lang="en-US" dirty="0" err="1"/>
              <a:t>TikūneL</a:t>
            </a:r>
            <a:r>
              <a:rPr lang="en-US" dirty="0"/>
              <a:t> ‘Awwal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9E4722-5EF3-8F56-961C-1F32F8EA3D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04560" y="6050280"/>
            <a:ext cx="6019800" cy="640080"/>
          </a:xfrm>
        </p:spPr>
        <p:txBody>
          <a:bodyPr/>
          <a:lstStyle/>
          <a:p>
            <a:r>
              <a:rPr lang="en-US" dirty="0"/>
              <a:t>Lyrics &amp; Music by: Maggie Leon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20DBC57-47EA-9E79-C5B7-3EF9B1BDD9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5318760"/>
            <a:ext cx="59283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Maggie Leon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0592EFB-DBE8-78A8-864D-3170E3D985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Arranged by: Alfred Hanna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0364640-332E-DAC1-A755-BB50313A08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Tawzī</a:t>
            </a:r>
            <a:r>
              <a:rPr lang="en-US" dirty="0"/>
              <a:t>‘: Alfred Hanna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E0D9D09-96E1-4A56-419C-6D93FAE0519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</a:t>
            </a:r>
            <a:r>
              <a:rPr lang="ar-LB" dirty="0"/>
              <a:t> و</a:t>
            </a:r>
            <a:r>
              <a:rPr lang="ar-SA" dirty="0"/>
              <a:t>تلحين : ماجي ليون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C8ED41D-DF4D-0104-5453-B17B8BAFFB5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توزيع: ألفريد حنا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EA96B-EFF0-5A0E-704C-417A933728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7785B-C279-BE11-70ED-FD90EBE07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" dirty="0"/>
              <a:t>بـقَـدِّم نفسـي ذبـيــحَة حيَّـة ليــك</a:t>
            </a:r>
            <a:br>
              <a:rPr lang="ar" dirty="0"/>
            </a:br>
            <a:r>
              <a:rPr lang="ar" dirty="0"/>
              <a:t>مُـقَـدّسـة ومَـرضِـيَّـة أمـامَـك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0A1A8-1B78-7F8D-16A5-4BBB104ED4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sz="4000" dirty="0"/>
              <a:t>I offer my life as a living sacrifice to You</a:t>
            </a:r>
            <a:endParaRPr lang="ar-SA" sz="4000" dirty="0"/>
          </a:p>
          <a:p>
            <a:r>
              <a:rPr lang="en-US" sz="4000" dirty="0"/>
              <a:t>Holy and pleasing before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7D4DC4-7A66-B31D-1016-1622519B39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Ba’Addem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Ẓhabīḥa</a:t>
            </a:r>
            <a:r>
              <a:rPr lang="en-US" dirty="0"/>
              <a:t> </a:t>
            </a:r>
            <a:r>
              <a:rPr lang="en-US" dirty="0" err="1"/>
              <a:t>Ḥayya</a:t>
            </a:r>
            <a:r>
              <a:rPr lang="en-US" dirty="0"/>
              <a:t> </a:t>
            </a:r>
            <a:r>
              <a:rPr lang="en-US" dirty="0" err="1"/>
              <a:t>Līk</a:t>
            </a:r>
            <a:endParaRPr lang="ar-SA" dirty="0"/>
          </a:p>
          <a:p>
            <a:r>
              <a:rPr lang="en-US" dirty="0" err="1"/>
              <a:t>Muqaddasa</a:t>
            </a:r>
            <a:r>
              <a:rPr lang="en-US" dirty="0"/>
              <a:t> </a:t>
            </a:r>
            <a:r>
              <a:rPr lang="en-US" dirty="0" err="1"/>
              <a:t>wMarḍyya</a:t>
            </a:r>
            <a:r>
              <a:rPr lang="en-US" dirty="0"/>
              <a:t> ‘</a:t>
            </a:r>
            <a:r>
              <a:rPr lang="en-US" dirty="0" err="1"/>
              <a:t>Amāmak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37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210FF-5BE2-DC4C-DA60-EF2BC9C1C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pPr lvl="0"/>
            <a:r>
              <a:rPr lang="ar" dirty="0"/>
              <a:t>وِبَاكْـسـَرْ كلّ طيـبـي عندِ رجْـليـك</a:t>
            </a:r>
            <a:br>
              <a:rPr lang="en-US" dirty="0"/>
            </a:br>
            <a:r>
              <a:rPr lang="ar" dirty="0"/>
              <a:t>م</a:t>
            </a:r>
            <a:r>
              <a:rPr lang="ar-SA" dirty="0" err="1"/>
              <a:t>ا</a:t>
            </a:r>
            <a:r>
              <a:rPr lang="ar-SA" dirty="0"/>
              <a:t> </a:t>
            </a:r>
            <a:r>
              <a:rPr lang="ar" dirty="0"/>
              <a:t>بَـقـاش في حياتي غالي قدّامَك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0A37-64D5-92A1-5CD3-2D60E51411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I pour all my expensive perfumes at Your feet</a:t>
            </a:r>
          </a:p>
          <a:p>
            <a:r>
              <a:rPr lang="en-US" sz="4000" dirty="0"/>
              <a:t>There is no precious compared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B23DA9-8E90-900D-0DB1-9F3B24D241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weBaksar</a:t>
            </a:r>
            <a:r>
              <a:rPr lang="en-US" dirty="0"/>
              <a:t> Kulli </a:t>
            </a:r>
            <a:r>
              <a:rPr lang="en-US" dirty="0" err="1"/>
              <a:t>Ṭībī</a:t>
            </a:r>
            <a:r>
              <a:rPr lang="en-US" dirty="0"/>
              <a:t> ‘</a:t>
            </a:r>
            <a:r>
              <a:rPr lang="en-US" dirty="0" err="1"/>
              <a:t>Endi</a:t>
            </a:r>
            <a:r>
              <a:rPr lang="en-US" dirty="0"/>
              <a:t> </a:t>
            </a:r>
            <a:r>
              <a:rPr lang="en-US" dirty="0" err="1"/>
              <a:t>Riglēk</a:t>
            </a:r>
            <a:endParaRPr lang="en-US" dirty="0"/>
          </a:p>
          <a:p>
            <a:pPr lvl="0"/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Ba’āsh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Ghālī</a:t>
            </a:r>
            <a:r>
              <a:rPr lang="en-US" dirty="0"/>
              <a:t> ‘</a:t>
            </a:r>
            <a:r>
              <a:rPr lang="en-US" dirty="0" err="1"/>
              <a:t>Uddāmak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34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210FF-5BE2-DC4C-DA60-EF2BC9C1C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pPr lvl="0"/>
            <a:r>
              <a:rPr lang="ar" dirty="0"/>
              <a:t>بـاختـارَك تِكُـون الأوّل وقـبْـلِ أيِّ شيءْ</a:t>
            </a:r>
            <a:br>
              <a:rPr lang="en-US" dirty="0"/>
            </a:br>
            <a:r>
              <a:rPr lang="ar" dirty="0"/>
              <a:t>عَـلَـشـان انتَ الحياة والحق، وإنتَ هوَّ الطريق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0A37-64D5-92A1-5CD3-2D60E51411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97289"/>
            <a:ext cx="120396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I choose You before anything else</a:t>
            </a:r>
          </a:p>
          <a:p>
            <a:r>
              <a:rPr lang="en-US" sz="4000" dirty="0"/>
              <a:t>Because You are the life and the truth, </a:t>
            </a:r>
            <a:endParaRPr lang="ar-LB" sz="4000" dirty="0"/>
          </a:p>
          <a:p>
            <a:r>
              <a:rPr lang="en-US" sz="4000" dirty="0"/>
              <a:t>and You are the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B23DA9-8E90-900D-0DB1-9F3B24D241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baKhtārak</a:t>
            </a:r>
            <a:r>
              <a:rPr lang="en-US" dirty="0"/>
              <a:t> </a:t>
            </a:r>
            <a:r>
              <a:rPr lang="en-US" dirty="0" err="1"/>
              <a:t>TikūneL</a:t>
            </a:r>
            <a:r>
              <a:rPr lang="en-US" dirty="0"/>
              <a:t> ‘Awwal </a:t>
            </a:r>
            <a:r>
              <a:rPr lang="en-US" dirty="0" err="1"/>
              <a:t>we’Abli</a:t>
            </a:r>
            <a:r>
              <a:rPr lang="en-US" dirty="0"/>
              <a:t> ‘</a:t>
            </a:r>
            <a:r>
              <a:rPr lang="en-US" dirty="0" err="1"/>
              <a:t>Ayyi</a:t>
            </a:r>
            <a:r>
              <a:rPr lang="en-US" dirty="0"/>
              <a:t> </a:t>
            </a:r>
            <a:r>
              <a:rPr lang="en-US" dirty="0" err="1"/>
              <a:t>Shē</a:t>
            </a:r>
            <a:r>
              <a:rPr lang="en-US" dirty="0"/>
              <a:t>’</a:t>
            </a:r>
          </a:p>
          <a:p>
            <a:r>
              <a:rPr lang="en-US" dirty="0"/>
              <a:t>'</a:t>
            </a:r>
            <a:r>
              <a:rPr lang="en-US" dirty="0" err="1"/>
              <a:t>Alā</a:t>
            </a:r>
            <a:r>
              <a:rPr lang="en-US" dirty="0"/>
              <a:t> Shān ‘</a:t>
            </a:r>
            <a:r>
              <a:rPr lang="en-US" dirty="0" err="1"/>
              <a:t>Ental</a:t>
            </a:r>
            <a:r>
              <a:rPr lang="en-US" dirty="0"/>
              <a:t> </a:t>
            </a:r>
            <a:r>
              <a:rPr lang="en-US" dirty="0" err="1"/>
              <a:t>Ḥayāh</a:t>
            </a:r>
            <a:r>
              <a:rPr lang="en-US" dirty="0"/>
              <a:t> </a:t>
            </a:r>
            <a:r>
              <a:rPr lang="en-US" dirty="0" err="1"/>
              <a:t>welḤa</a:t>
            </a:r>
            <a:r>
              <a:rPr lang="en-US" dirty="0"/>
              <a:t>’ </a:t>
            </a:r>
            <a:r>
              <a:rPr lang="en-US" dirty="0" err="1"/>
              <a:t>w’Enta</a:t>
            </a:r>
            <a:r>
              <a:rPr lang="en-US" dirty="0"/>
              <a:t> </a:t>
            </a:r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65038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210FF-5BE2-DC4C-DA60-EF2BC9C1C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pPr lvl="0"/>
            <a:r>
              <a:rPr lang="ar" dirty="0"/>
              <a:t>بـارْجَع عن كُلِّ إله عبدتُه مَعاك</a:t>
            </a:r>
            <a:br>
              <a:rPr lang="en-US" dirty="0"/>
            </a:br>
            <a:r>
              <a:rPr lang="ar" dirty="0"/>
              <a:t>وأعلِنْ سُلطـانَـك على قلبي لْـوَحْدَك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0A37-64D5-92A1-5CD3-2D60E51411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I repent from worshipping other gods beside You</a:t>
            </a:r>
          </a:p>
          <a:p>
            <a:r>
              <a:rPr lang="en-US" sz="4000" dirty="0"/>
              <a:t>And I declare only Your sovereignty over my heart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B23DA9-8E90-900D-0DB1-9F3B24D241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Barga</a:t>
            </a:r>
            <a:r>
              <a:rPr lang="en-US" dirty="0"/>
              <a:t>’ ‘An Kulli ‘</a:t>
            </a:r>
            <a:r>
              <a:rPr lang="en-US" dirty="0" err="1"/>
              <a:t>Īlāh</a:t>
            </a:r>
            <a:r>
              <a:rPr lang="en-US" dirty="0"/>
              <a:t> ‘</a:t>
            </a:r>
            <a:r>
              <a:rPr lang="en-US" dirty="0" err="1"/>
              <a:t>Abadtu</a:t>
            </a:r>
            <a:r>
              <a:rPr lang="en-US" dirty="0"/>
              <a:t> </a:t>
            </a:r>
            <a:r>
              <a:rPr lang="en-US" dirty="0" err="1"/>
              <a:t>Ma’āk</a:t>
            </a:r>
            <a:endParaRPr lang="ar-SA" dirty="0"/>
          </a:p>
          <a:p>
            <a:r>
              <a:rPr lang="en-US" dirty="0" err="1"/>
              <a:t>Wa’len</a:t>
            </a:r>
            <a:r>
              <a:rPr lang="en-US" dirty="0"/>
              <a:t> </a:t>
            </a:r>
            <a:r>
              <a:rPr lang="en-US" dirty="0" err="1"/>
              <a:t>Sulṭānak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‘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Lwaḥdak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7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210FF-5BE2-DC4C-DA60-EF2BC9C1C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pPr lvl="0"/>
            <a:r>
              <a:rPr lang="ar" dirty="0"/>
              <a:t>روحَـك يِـشْـفـي ارتِدادي ... يْـقَدّسْـني</a:t>
            </a:r>
            <a:br>
              <a:rPr lang="en-US" dirty="0"/>
            </a:br>
            <a:r>
              <a:rPr lang="ar" dirty="0"/>
              <a:t>ويعود يصْنَـعْــني إنــاء يحمِلْ مَجْدَك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0A37-64D5-92A1-5CD3-2D60E51411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Your Spirit heals my fluctuating faith and sanctifies me </a:t>
            </a:r>
          </a:p>
          <a:p>
            <a:r>
              <a:rPr lang="en-US" sz="4000" dirty="0"/>
              <a:t>And makes me into a vessel that carries Your glory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B23DA9-8E90-900D-0DB1-9F3B24D241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Rūḥak</a:t>
            </a:r>
            <a:r>
              <a:rPr lang="en-US" dirty="0"/>
              <a:t> </a:t>
            </a:r>
            <a:r>
              <a:rPr lang="en-US" dirty="0" err="1"/>
              <a:t>Yishfī</a:t>
            </a:r>
            <a:r>
              <a:rPr lang="en-US" dirty="0"/>
              <a:t> </a:t>
            </a:r>
            <a:r>
              <a:rPr lang="en-US" dirty="0" err="1"/>
              <a:t>Rtedādī</a:t>
            </a:r>
            <a:r>
              <a:rPr lang="en-US" dirty="0"/>
              <a:t> </a:t>
            </a:r>
            <a:r>
              <a:rPr lang="en-US" dirty="0" err="1"/>
              <a:t>Yeqaddisnī</a:t>
            </a:r>
            <a:endParaRPr lang="en-US" dirty="0"/>
          </a:p>
          <a:p>
            <a:r>
              <a:rPr lang="en-US" dirty="0" err="1"/>
              <a:t>wY`ūd</a:t>
            </a:r>
            <a:r>
              <a:rPr lang="en-US" dirty="0"/>
              <a:t> </a:t>
            </a:r>
            <a:r>
              <a:rPr lang="en-US" dirty="0" err="1"/>
              <a:t>Yeṣna`nī</a:t>
            </a:r>
            <a:r>
              <a:rPr lang="en-US" dirty="0"/>
              <a:t> ‘</a:t>
            </a:r>
            <a:r>
              <a:rPr lang="en-US" dirty="0" err="1"/>
              <a:t>Enā</a:t>
            </a:r>
            <a:r>
              <a:rPr lang="en-US" dirty="0"/>
              <a:t>’ </a:t>
            </a:r>
            <a:r>
              <a:rPr lang="en-US" dirty="0" err="1"/>
              <a:t>Yeḥmil</a:t>
            </a:r>
            <a:r>
              <a:rPr lang="en-US" dirty="0"/>
              <a:t> </a:t>
            </a:r>
            <a:r>
              <a:rPr lang="en-US" dirty="0" err="1"/>
              <a:t>Majdak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96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83E6AF-F14C-9255-659A-5D1BCBC6E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BA324-39D2-7B53-FC05-326BAB5AF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pPr lvl="0"/>
            <a:r>
              <a:rPr lang="ar" dirty="0"/>
              <a:t>بـاختـارَك تِكُـون الأوّل وقـبْـلِ أيِّ شيءْ</a:t>
            </a:r>
            <a:br>
              <a:rPr lang="en-US" dirty="0"/>
            </a:br>
            <a:r>
              <a:rPr lang="ar" dirty="0"/>
              <a:t>عَـلَـشـان انتَ الحياة والحق، وإنتَ هوَّ الطريق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5B0BC-7572-C287-D499-99A0A9AF5D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sz="4000" dirty="0"/>
              <a:t>I choose You before anything else</a:t>
            </a:r>
          </a:p>
          <a:p>
            <a:r>
              <a:rPr lang="en-US" sz="4000" dirty="0"/>
              <a:t>Because You are the life and the truth, </a:t>
            </a:r>
            <a:endParaRPr lang="ar-LB" sz="4000"/>
          </a:p>
          <a:p>
            <a:r>
              <a:rPr lang="en-US" sz="4000"/>
              <a:t>and </a:t>
            </a:r>
            <a:r>
              <a:rPr lang="en-US" sz="4000" dirty="0"/>
              <a:t>You are the way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FDD5E-A53F-9EEC-C1E3-544992948AA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baKhtārak</a:t>
            </a:r>
            <a:r>
              <a:rPr lang="en-US" dirty="0"/>
              <a:t> </a:t>
            </a:r>
            <a:r>
              <a:rPr lang="en-US" dirty="0" err="1"/>
              <a:t>TikūneL</a:t>
            </a:r>
            <a:r>
              <a:rPr lang="en-US" dirty="0"/>
              <a:t> ‘Awwal </a:t>
            </a:r>
            <a:r>
              <a:rPr lang="en-US" dirty="0" err="1"/>
              <a:t>we’Abli</a:t>
            </a:r>
            <a:r>
              <a:rPr lang="en-US" dirty="0"/>
              <a:t> ‘</a:t>
            </a:r>
            <a:r>
              <a:rPr lang="en-US" dirty="0" err="1"/>
              <a:t>Ayyi</a:t>
            </a:r>
            <a:r>
              <a:rPr lang="en-US" dirty="0"/>
              <a:t> </a:t>
            </a:r>
            <a:r>
              <a:rPr lang="en-US" dirty="0" err="1"/>
              <a:t>Shē</a:t>
            </a:r>
            <a:r>
              <a:rPr lang="en-US" dirty="0"/>
              <a:t>’</a:t>
            </a:r>
          </a:p>
          <a:p>
            <a:r>
              <a:rPr lang="en-US" dirty="0"/>
              <a:t>'</a:t>
            </a:r>
            <a:r>
              <a:rPr lang="en-US" dirty="0" err="1"/>
              <a:t>Alā</a:t>
            </a:r>
            <a:r>
              <a:rPr lang="en-US" dirty="0"/>
              <a:t> Shān ‘</a:t>
            </a:r>
            <a:r>
              <a:rPr lang="en-US" dirty="0" err="1"/>
              <a:t>Ental</a:t>
            </a:r>
            <a:r>
              <a:rPr lang="en-US" dirty="0"/>
              <a:t> </a:t>
            </a:r>
            <a:r>
              <a:rPr lang="en-US" dirty="0" err="1"/>
              <a:t>Ḥayāh</a:t>
            </a:r>
            <a:r>
              <a:rPr lang="en-US" dirty="0"/>
              <a:t> </a:t>
            </a:r>
            <a:r>
              <a:rPr lang="en-US" dirty="0" err="1"/>
              <a:t>welḤa</a:t>
            </a:r>
            <a:r>
              <a:rPr lang="en-US" dirty="0"/>
              <a:t>’ </a:t>
            </a:r>
            <a:r>
              <a:rPr lang="en-US" dirty="0" err="1"/>
              <a:t>w’Enta</a:t>
            </a:r>
            <a:r>
              <a:rPr lang="en-US" dirty="0"/>
              <a:t> </a:t>
            </a:r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65142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705</TotalTime>
  <Words>320</Words>
  <Application>Microsoft Office PowerPoint</Application>
  <PresentationFormat>Widescreen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5_Office Theme</vt:lpstr>
      <vt:lpstr>بـاختـارَك تِكُـون الأوّل</vt:lpstr>
      <vt:lpstr>بـقَـدِّم نفسـي ذبـيــحَة حيَّـة ليــك مُـقَـدّسـة ومَـرضِـيَّـة أمـامَـك</vt:lpstr>
      <vt:lpstr>وِبَاكْـسـَرْ كلّ طيـبـي عندِ رجْـليـك ما بَـقـاش في حياتي غالي قدّامَك</vt:lpstr>
      <vt:lpstr>بـاختـارَك تِكُـون الأوّل وقـبْـلِ أيِّ شيءْ عَـلَـشـان انتَ الحياة والحق، وإنتَ هوَّ الطريق</vt:lpstr>
      <vt:lpstr>بـارْجَع عن كُلِّ إله عبدتُه مَعاك وأعلِنْ سُلطـانَـك على قلبي لْـوَحْدَك</vt:lpstr>
      <vt:lpstr>روحَـك يِـشْـفـي ارتِدادي ... يْـقَدّسْـني ويعود يصْنَـعْــني إنــاء يحمِلْ مَجْدَك</vt:lpstr>
      <vt:lpstr>بـاختـارَك تِكُـون الأوّل وقـبْـلِ أيِّ شيءْ عَـلَـشـان انتَ الحياة والحق، وإنتَ هوَّ الطريق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6</cp:revision>
  <dcterms:created xsi:type="dcterms:W3CDTF">2014-06-01T05:24:09Z</dcterms:created>
  <dcterms:modified xsi:type="dcterms:W3CDTF">2025-09-18T09:02:54Z</dcterms:modified>
  <cp:category/>
</cp:coreProperties>
</file>