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3" r:id="rId1"/>
  </p:sldMasterIdLst>
  <p:notesMasterIdLst>
    <p:notesMasterId r:id="rId18"/>
  </p:notesMasterIdLst>
  <p:sldIdLst>
    <p:sldId id="366" r:id="rId2"/>
    <p:sldId id="264" r:id="rId3"/>
    <p:sldId id="410" r:id="rId4"/>
    <p:sldId id="345" r:id="rId5"/>
    <p:sldId id="347" r:id="rId6"/>
    <p:sldId id="419" r:id="rId7"/>
    <p:sldId id="414" r:id="rId8"/>
    <p:sldId id="375" r:id="rId9"/>
    <p:sldId id="376" r:id="rId10"/>
    <p:sldId id="420" r:id="rId11"/>
    <p:sldId id="416" r:id="rId12"/>
    <p:sldId id="377" r:id="rId13"/>
    <p:sldId id="378" r:id="rId14"/>
    <p:sldId id="421" r:id="rId15"/>
    <p:sldId id="418" r:id="rId16"/>
    <p:sldId id="41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74"/>
  </p:normalViewPr>
  <p:slideViewPr>
    <p:cSldViewPr snapToGrid="0" snapToObjects="1">
      <p:cViewPr varScale="1">
        <p:scale>
          <a:sx n="113" d="100"/>
          <a:sy n="113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D2FCDE-8496-4647-B1D9-9BEEEFDB3D4D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BB20F1-2B60-E24F-A7E3-FC4CC51161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8986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6029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4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26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01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65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3569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598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101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36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387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بـالـرُّوح الـســاكــن فــيــنـا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Through The Holy Spirit That Dwells In Us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biRrūḥe</a:t>
            </a:r>
            <a:r>
              <a:rPr lang="en-US" dirty="0"/>
              <a:t> </a:t>
            </a:r>
            <a:r>
              <a:rPr lang="en-US" dirty="0" err="1"/>
              <a:t>Ssāken</a:t>
            </a:r>
            <a:r>
              <a:rPr lang="en-US" dirty="0"/>
              <a:t> </a:t>
            </a:r>
            <a:r>
              <a:rPr lang="en-US" dirty="0" err="1"/>
              <a:t>Fīnā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DA471DD-4772-295B-6086-A5EAAD087E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Ps. John </a:t>
            </a:r>
            <a:r>
              <a:rPr lang="en-US" dirty="0" err="1"/>
              <a:t>Nammour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8C3DB98-262E-D8E9-1172-D7DE0E2B76A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Ps. John </a:t>
            </a:r>
            <a:r>
              <a:rPr lang="en-US" dirty="0" err="1"/>
              <a:t>Nammour</a:t>
            </a:r>
            <a:endParaRPr lang="en-US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F7667BAF-DC2E-6249-CAF9-C5C69FA39A0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Ayman </a:t>
            </a:r>
            <a:r>
              <a:rPr lang="en-US"/>
              <a:t>Kafrouny</a:t>
            </a:r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F2A3B68A-E08A-EA8B-EBAF-532B667D44E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Ayman </a:t>
            </a:r>
            <a:r>
              <a:rPr lang="en-US" dirty="0" err="1"/>
              <a:t>Kafrouny</a:t>
            </a:r>
            <a:endParaRPr lang="en-US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08A04D34-0A57-4747-C47E-507EFFCB6D9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كلمات: القس جون نمور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3207BFEB-3AF7-5D57-E76D-9B196E7DD55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تلحين: أيمن كفروني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19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بـالـرُّوحِ الـسَّـاكـن فـيـنـا </a:t>
            </a:r>
            <a:br>
              <a:rPr lang="ar-KW" dirty="0"/>
            </a:br>
            <a:r>
              <a:rPr lang="ar-KW" dirty="0" err="1"/>
              <a:t>مْـنِـهـتـفـلَـك</a:t>
            </a:r>
            <a:r>
              <a:rPr lang="ar-KW" dirty="0"/>
              <a:t> يـا فـاديـنـا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Through the Holy Spirit that dwells in us, </a:t>
            </a:r>
            <a:br>
              <a:rPr lang="en-US" dirty="0"/>
            </a:br>
            <a:r>
              <a:rPr lang="en-US" dirty="0"/>
              <a:t>we praise You oh Savior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biRrūḥe</a:t>
            </a:r>
            <a:r>
              <a:rPr lang="en-US" dirty="0"/>
              <a:t> </a:t>
            </a:r>
            <a:r>
              <a:rPr lang="en-US" dirty="0" err="1"/>
              <a:t>Ssāken</a:t>
            </a:r>
            <a:r>
              <a:rPr lang="en-US" dirty="0"/>
              <a:t> </a:t>
            </a:r>
            <a:r>
              <a:rPr lang="en-US" dirty="0" err="1"/>
              <a:t>Fīnā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mNehtiflak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Fādīnā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69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رَبِّــي شَـعـبَـك مِـشـتـاق </a:t>
            </a:r>
            <a:br>
              <a:rPr lang="ar-KW" dirty="0"/>
            </a:br>
            <a:r>
              <a:rPr lang="ar-KW" dirty="0"/>
              <a:t>شِــقِّ الـغَــيــم وْلاقــيــنــا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Lord, Your people are expectant, </a:t>
            </a:r>
            <a:br>
              <a:rPr lang="en-US" dirty="0"/>
            </a:br>
            <a:r>
              <a:rPr lang="en-US" dirty="0"/>
              <a:t>reach through the clouds and meet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Shaʻbak</a:t>
            </a:r>
            <a:r>
              <a:rPr lang="en-US" dirty="0"/>
              <a:t> </a:t>
            </a:r>
            <a:r>
              <a:rPr lang="en-US" dirty="0" err="1"/>
              <a:t>Mishtā</a:t>
            </a:r>
            <a:r>
              <a:rPr lang="en-US" dirty="0"/>
              <a:t>‛ </a:t>
            </a:r>
            <a:br>
              <a:rPr lang="en-US" dirty="0"/>
            </a:br>
            <a:r>
              <a:rPr lang="en-US" dirty="0" err="1"/>
              <a:t>Shi‛el</a:t>
            </a:r>
            <a:r>
              <a:rPr lang="en-US" dirty="0"/>
              <a:t> </a:t>
            </a:r>
            <a:r>
              <a:rPr lang="en-US" dirty="0" err="1"/>
              <a:t>Ghayme</a:t>
            </a:r>
            <a:r>
              <a:rPr lang="en-US" dirty="0"/>
              <a:t> </a:t>
            </a:r>
            <a:r>
              <a:rPr lang="en-US" dirty="0" err="1"/>
              <a:t>wLā‛īnā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91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رَبِّــي شَـعـبَـك مِـشـتـاق </a:t>
            </a:r>
            <a:br>
              <a:rPr lang="ar-KW" dirty="0"/>
            </a:br>
            <a:r>
              <a:rPr lang="ar-KW" dirty="0"/>
              <a:t>زادِت بالـقــلــب الأشــواق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Lord, with ignited hearts, </a:t>
            </a:r>
            <a:br>
              <a:rPr lang="en-US" dirty="0"/>
            </a:br>
            <a:r>
              <a:rPr lang="en-US" dirty="0"/>
              <a:t>Your people yearn to see You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Shaʻbak</a:t>
            </a:r>
            <a:r>
              <a:rPr lang="en-US" dirty="0"/>
              <a:t> </a:t>
            </a:r>
            <a:r>
              <a:rPr lang="en-US" dirty="0" err="1"/>
              <a:t>Mishtā</a:t>
            </a:r>
            <a:r>
              <a:rPr lang="en-US" dirty="0"/>
              <a:t>‛ </a:t>
            </a:r>
            <a:br>
              <a:rPr lang="en-US" dirty="0"/>
            </a:br>
            <a:r>
              <a:rPr lang="en-US" dirty="0" err="1"/>
              <a:t>Zādet</a:t>
            </a:r>
            <a:r>
              <a:rPr lang="en-US" dirty="0"/>
              <a:t> </a:t>
            </a:r>
            <a:r>
              <a:rPr lang="en-US" dirty="0" err="1"/>
              <a:t>bel‛Albel</a:t>
            </a:r>
            <a:r>
              <a:rPr lang="en-US" dirty="0"/>
              <a:t> ‛</a:t>
            </a:r>
            <a:r>
              <a:rPr lang="en-US" dirty="0" err="1"/>
              <a:t>Ashwā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3557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بـيِـكـفـيـنـا</a:t>
            </a:r>
            <a:r>
              <a:rPr lang="ar-KW" dirty="0"/>
              <a:t> يـا رَبِّــي فْــراق </a:t>
            </a:r>
            <a:br>
              <a:rPr lang="ar-KW" dirty="0"/>
            </a:br>
            <a:r>
              <a:rPr lang="ar-KW" dirty="0"/>
              <a:t>صَــوبِ ديــارَك وَدِّيــنــا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are tired of alienation, </a:t>
            </a:r>
            <a:br>
              <a:rPr lang="en-US" dirty="0"/>
            </a:br>
            <a:r>
              <a:rPr lang="en-US" dirty="0"/>
              <a:t>come and take us Home!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bYekfīnā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Frā</a:t>
            </a:r>
            <a:r>
              <a:rPr lang="en-US" dirty="0"/>
              <a:t>‛ </a:t>
            </a:r>
            <a:br>
              <a:rPr lang="en-US" dirty="0"/>
            </a:br>
            <a:r>
              <a:rPr lang="en-US" dirty="0" err="1"/>
              <a:t>Ṣawbe</a:t>
            </a:r>
            <a:r>
              <a:rPr lang="en-US" dirty="0"/>
              <a:t> </a:t>
            </a:r>
            <a:r>
              <a:rPr lang="en-US" dirty="0" err="1"/>
              <a:t>Dyārak</a:t>
            </a:r>
            <a:r>
              <a:rPr lang="en-US" dirty="0"/>
              <a:t> </a:t>
            </a:r>
            <a:r>
              <a:rPr lang="en-US" dirty="0" err="1"/>
              <a:t>Waddīnā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741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بـالـرُّوحِ الـسَّـاكـن فـيـنـا </a:t>
            </a:r>
            <a:br>
              <a:rPr lang="ar-KW" dirty="0"/>
            </a:br>
            <a:r>
              <a:rPr lang="ar-KW" dirty="0" err="1"/>
              <a:t>مْـنِـهـتـفـلَـك</a:t>
            </a:r>
            <a:r>
              <a:rPr lang="ar-KW" dirty="0"/>
              <a:t> يـا فـاديـنـا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Through the Holy Spirit that dwells in us, </a:t>
            </a:r>
            <a:br>
              <a:rPr lang="en-US" dirty="0"/>
            </a:br>
            <a:r>
              <a:rPr lang="en-US" dirty="0"/>
              <a:t>we praise You oh Savior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biRrūḥe</a:t>
            </a:r>
            <a:r>
              <a:rPr lang="en-US" dirty="0"/>
              <a:t> </a:t>
            </a:r>
            <a:r>
              <a:rPr lang="en-US" dirty="0" err="1"/>
              <a:t>Ssāken</a:t>
            </a:r>
            <a:r>
              <a:rPr lang="en-US" dirty="0"/>
              <a:t> </a:t>
            </a:r>
            <a:r>
              <a:rPr lang="en-US" dirty="0" err="1"/>
              <a:t>Fīnā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mNehtiflak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Fādīnā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33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رَبِّــي شَـعـبَـك مِـشـتـاق </a:t>
            </a:r>
            <a:br>
              <a:rPr lang="ar-KW" dirty="0"/>
            </a:br>
            <a:r>
              <a:rPr lang="ar-KW" dirty="0"/>
              <a:t>شِــقِّ الـغَــيــم وْلاقــيــنــا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Lord, Your people are expectant, </a:t>
            </a:r>
            <a:br>
              <a:rPr lang="en-US" dirty="0"/>
            </a:br>
            <a:r>
              <a:rPr lang="en-US" dirty="0"/>
              <a:t>reach through the clouds and meet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Shaʻbak</a:t>
            </a:r>
            <a:r>
              <a:rPr lang="en-US" dirty="0"/>
              <a:t> </a:t>
            </a:r>
            <a:r>
              <a:rPr lang="en-US" dirty="0" err="1"/>
              <a:t>Mishtā</a:t>
            </a:r>
            <a:r>
              <a:rPr lang="en-US" dirty="0"/>
              <a:t>‛ </a:t>
            </a:r>
            <a:br>
              <a:rPr lang="en-US" dirty="0"/>
            </a:br>
            <a:r>
              <a:rPr lang="en-US" dirty="0" err="1"/>
              <a:t>Shi‛el</a:t>
            </a:r>
            <a:r>
              <a:rPr lang="en-US" dirty="0"/>
              <a:t> </a:t>
            </a:r>
            <a:r>
              <a:rPr lang="en-US" dirty="0" err="1"/>
              <a:t>Ghayme</a:t>
            </a:r>
            <a:r>
              <a:rPr lang="en-US" dirty="0"/>
              <a:t> </a:t>
            </a:r>
            <a:r>
              <a:rPr lang="en-US" dirty="0" err="1"/>
              <a:t>wLā‛īnā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640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قَـلـبـي صَـوبِ </a:t>
            </a:r>
            <a:r>
              <a:rPr lang="ar-KW" dirty="0" err="1"/>
              <a:t>الـسَّـمـا</a:t>
            </a:r>
            <a:r>
              <a:rPr lang="ar-KW" dirty="0"/>
              <a:t> مَـرفـوع </a:t>
            </a:r>
            <a:br>
              <a:rPr lang="ar-KW" dirty="0"/>
            </a:br>
            <a:r>
              <a:rPr lang="ar-KW" dirty="0"/>
              <a:t>مِـسـتَـنِّـي رْجـوعَـك يـا يَـسـوع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heart is lifted heavenward, </a:t>
            </a:r>
            <a:br>
              <a:rPr lang="en-US" dirty="0"/>
            </a:br>
            <a:r>
              <a:rPr lang="en-US" dirty="0"/>
              <a:t>I am awaiting Your return Jesus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Ṣawbe</a:t>
            </a:r>
            <a:r>
              <a:rPr lang="en-US" dirty="0"/>
              <a:t> </a:t>
            </a:r>
            <a:r>
              <a:rPr lang="en-US" dirty="0" err="1"/>
              <a:t>Ssamā</a:t>
            </a:r>
            <a:r>
              <a:rPr lang="en-US" dirty="0"/>
              <a:t> </a:t>
            </a:r>
            <a:r>
              <a:rPr lang="en-US" dirty="0" err="1"/>
              <a:t>Marfūʻ</a:t>
            </a:r>
            <a:br>
              <a:rPr lang="en-US" dirty="0"/>
            </a:br>
            <a:r>
              <a:rPr lang="en-US" dirty="0" err="1"/>
              <a:t>Mistannī</a:t>
            </a:r>
            <a:r>
              <a:rPr lang="en-US" dirty="0"/>
              <a:t> </a:t>
            </a:r>
            <a:r>
              <a:rPr lang="en-US" dirty="0" err="1"/>
              <a:t>Rjūʻak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4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نَـهـرِ الـعـالَـم فـاضِ دْمـوع </a:t>
            </a:r>
            <a:br>
              <a:rPr lang="ar-KW" dirty="0"/>
            </a:br>
            <a:r>
              <a:rPr lang="ar-KW" dirty="0"/>
              <a:t>مِـن </a:t>
            </a:r>
            <a:r>
              <a:rPr lang="ar-KW" dirty="0" err="1"/>
              <a:t>هَــالـغُــربِـــة</a:t>
            </a:r>
            <a:r>
              <a:rPr lang="ar-KW" dirty="0"/>
              <a:t> نَـجِّـيـنـا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Valley of Tears is overflowed, </a:t>
            </a:r>
            <a:br>
              <a:rPr lang="en-US" dirty="0"/>
            </a:br>
            <a:r>
              <a:rPr lang="en-US" dirty="0"/>
              <a:t>we beseech You to save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Nahrel</a:t>
            </a:r>
            <a:r>
              <a:rPr lang="en-US" dirty="0"/>
              <a:t> </a:t>
            </a:r>
            <a:r>
              <a:rPr lang="en-US" dirty="0" err="1"/>
              <a:t>ʻĀlam</a:t>
            </a:r>
            <a:r>
              <a:rPr lang="en-US" dirty="0"/>
              <a:t> </a:t>
            </a:r>
            <a:r>
              <a:rPr lang="en-US" dirty="0" err="1"/>
              <a:t>Fāḍe</a:t>
            </a:r>
            <a:r>
              <a:rPr lang="en-US" dirty="0"/>
              <a:t> </a:t>
            </a:r>
            <a:r>
              <a:rPr lang="en-US" dirty="0" err="1"/>
              <a:t>Dmūʻ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halGhurbi</a:t>
            </a:r>
            <a:r>
              <a:rPr lang="en-US" dirty="0"/>
              <a:t> </a:t>
            </a:r>
            <a:r>
              <a:rPr lang="en-US" dirty="0" err="1"/>
              <a:t>Najjīnā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301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بـالـرُّوحِ الـسَّـاكـن فـيـنـا </a:t>
            </a:r>
            <a:br>
              <a:rPr lang="ar-KW" dirty="0"/>
            </a:br>
            <a:r>
              <a:rPr lang="ar-KW" dirty="0" err="1"/>
              <a:t>مْـنِـهـتـفـلَـك</a:t>
            </a:r>
            <a:r>
              <a:rPr lang="ar-KW" dirty="0"/>
              <a:t> يـا فـاديـنـا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Through the Holy Spirit that dwells in us, </a:t>
            </a:r>
            <a:br>
              <a:rPr lang="en-US" dirty="0"/>
            </a:br>
            <a:r>
              <a:rPr lang="en-US" dirty="0"/>
              <a:t>we praise You oh Savior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biRrūḥe</a:t>
            </a:r>
            <a:r>
              <a:rPr lang="en-US" dirty="0"/>
              <a:t> </a:t>
            </a:r>
            <a:r>
              <a:rPr lang="en-US" dirty="0" err="1"/>
              <a:t>Ssāken</a:t>
            </a:r>
            <a:r>
              <a:rPr lang="en-US" dirty="0"/>
              <a:t> </a:t>
            </a:r>
            <a:r>
              <a:rPr lang="en-US" dirty="0" err="1"/>
              <a:t>Fīnā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mNehtiflak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Fādīnā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82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رَبِّــي شَـعـبَـك مِـشـتـاق </a:t>
            </a:r>
            <a:br>
              <a:rPr lang="ar-KW" dirty="0"/>
            </a:br>
            <a:r>
              <a:rPr lang="ar-KW" dirty="0"/>
              <a:t>شِــقِّ الـغَــيــم وْلاقــيــنــا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Lord, Your people are expectant, </a:t>
            </a:r>
            <a:br>
              <a:rPr lang="en-US" dirty="0"/>
            </a:br>
            <a:r>
              <a:rPr lang="en-US" dirty="0"/>
              <a:t>reach through the clouds and meet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Shaʻbak</a:t>
            </a:r>
            <a:r>
              <a:rPr lang="en-US" dirty="0"/>
              <a:t> </a:t>
            </a:r>
            <a:r>
              <a:rPr lang="en-US" dirty="0" err="1"/>
              <a:t>Mishtā</a:t>
            </a:r>
            <a:r>
              <a:rPr lang="en-US" dirty="0"/>
              <a:t>‛ </a:t>
            </a:r>
            <a:br>
              <a:rPr lang="en-US" dirty="0"/>
            </a:br>
            <a:r>
              <a:rPr lang="en-US" dirty="0" err="1"/>
              <a:t>Shi‛el</a:t>
            </a:r>
            <a:r>
              <a:rPr lang="en-US" dirty="0"/>
              <a:t> </a:t>
            </a:r>
            <a:r>
              <a:rPr lang="en-US" dirty="0" err="1"/>
              <a:t>Ghayme</a:t>
            </a:r>
            <a:r>
              <a:rPr lang="en-US" dirty="0"/>
              <a:t> </a:t>
            </a:r>
            <a:r>
              <a:rPr lang="en-US" dirty="0" err="1"/>
              <a:t>wLā‛īnā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86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الـعـالَــم كِــلُّــه مِـتــلِ خْـيــال </a:t>
            </a:r>
            <a:br>
              <a:rPr lang="ar-KW" dirty="0"/>
            </a:br>
            <a:r>
              <a:rPr lang="ar-KW" dirty="0"/>
              <a:t>عَــم يِـســرَع نَـحــوِ الأهــوال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world is but a shadow, </a:t>
            </a:r>
            <a:br>
              <a:rPr lang="en-US" dirty="0"/>
            </a:br>
            <a:r>
              <a:rPr lang="en-US" dirty="0"/>
              <a:t>racing towards destruction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elʻĀlam</a:t>
            </a:r>
            <a:r>
              <a:rPr lang="en-US" dirty="0"/>
              <a:t> </a:t>
            </a:r>
            <a:r>
              <a:rPr lang="en-US" dirty="0" err="1"/>
              <a:t>Killu</a:t>
            </a:r>
            <a:r>
              <a:rPr lang="en-US" dirty="0"/>
              <a:t> </a:t>
            </a:r>
            <a:r>
              <a:rPr lang="en-US" dirty="0" err="1"/>
              <a:t>Mitle</a:t>
            </a:r>
            <a:r>
              <a:rPr lang="en-US" dirty="0"/>
              <a:t> </a:t>
            </a:r>
            <a:r>
              <a:rPr lang="en-US" dirty="0" err="1"/>
              <a:t>Khyāl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ʻAm</a:t>
            </a:r>
            <a:r>
              <a:rPr lang="en-US" dirty="0"/>
              <a:t> </a:t>
            </a:r>
            <a:r>
              <a:rPr lang="en-US" dirty="0" err="1"/>
              <a:t>Yesraʻ</a:t>
            </a:r>
            <a:r>
              <a:rPr lang="en-US" dirty="0"/>
              <a:t> </a:t>
            </a:r>
            <a:r>
              <a:rPr lang="en-US" dirty="0" err="1"/>
              <a:t>Naḥwel</a:t>
            </a:r>
            <a:r>
              <a:rPr lang="en-US" dirty="0"/>
              <a:t> ‛</a:t>
            </a:r>
            <a:r>
              <a:rPr lang="en-US" dirty="0" err="1"/>
              <a:t>Ahwāl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666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عِـنـدَك وَحـدَك راحِــة بــال </a:t>
            </a:r>
            <a:br>
              <a:rPr lang="ar-KW" dirty="0"/>
            </a:br>
            <a:r>
              <a:rPr lang="ar-KW" dirty="0"/>
              <a:t>نَــزِّل بُـوقَـــك وِادعـيــنــا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alone can provide true peace, </a:t>
            </a:r>
            <a:br>
              <a:rPr lang="en-US" dirty="0"/>
            </a:br>
            <a:r>
              <a:rPr lang="en-US" dirty="0"/>
              <a:t>sound your trumpet and call upon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ʻEndak</a:t>
            </a:r>
            <a:r>
              <a:rPr lang="en-US" dirty="0"/>
              <a:t> </a:t>
            </a:r>
            <a:r>
              <a:rPr lang="en-US" dirty="0" err="1"/>
              <a:t>Waḥdak</a:t>
            </a:r>
            <a:r>
              <a:rPr lang="en-US" dirty="0"/>
              <a:t> </a:t>
            </a:r>
            <a:r>
              <a:rPr lang="en-US" dirty="0" err="1"/>
              <a:t>Rāḥet</a:t>
            </a:r>
            <a:r>
              <a:rPr lang="en-US" dirty="0"/>
              <a:t> </a:t>
            </a:r>
            <a:r>
              <a:rPr lang="en-US" dirty="0" err="1"/>
              <a:t>Bāl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Nazzel</a:t>
            </a:r>
            <a:r>
              <a:rPr lang="en-US" dirty="0"/>
              <a:t> </a:t>
            </a:r>
            <a:r>
              <a:rPr lang="en-US" dirty="0" err="1"/>
              <a:t>Bū‛ak</a:t>
            </a:r>
            <a:r>
              <a:rPr lang="en-US" dirty="0"/>
              <a:t> </a:t>
            </a:r>
            <a:r>
              <a:rPr lang="en-US" dirty="0" err="1"/>
              <a:t>wEdʻīnā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69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بـالـرُّوحِ الـسَّـاكـن فـيـنـا </a:t>
            </a:r>
            <a:br>
              <a:rPr lang="ar-KW" dirty="0"/>
            </a:br>
            <a:r>
              <a:rPr lang="ar-KW" dirty="0" err="1"/>
              <a:t>مْـنِـهـتـفـلَـك</a:t>
            </a:r>
            <a:r>
              <a:rPr lang="ar-KW" dirty="0"/>
              <a:t> يـا فـاديـنـا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Through the Holy Spirit that dwells in us, </a:t>
            </a:r>
            <a:br>
              <a:rPr lang="en-US" dirty="0"/>
            </a:br>
            <a:r>
              <a:rPr lang="en-US" dirty="0"/>
              <a:t>we praise You oh Savior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biRrūḥe</a:t>
            </a:r>
            <a:r>
              <a:rPr lang="en-US" dirty="0"/>
              <a:t> </a:t>
            </a:r>
            <a:r>
              <a:rPr lang="en-US" dirty="0" err="1"/>
              <a:t>Ssāken</a:t>
            </a:r>
            <a:r>
              <a:rPr lang="en-US" dirty="0"/>
              <a:t> </a:t>
            </a:r>
            <a:r>
              <a:rPr lang="en-US" dirty="0" err="1"/>
              <a:t>Fīnā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mNehtiflak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Fādīnā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18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رَبِّــي شَـعـبَـك مِـشـتـاق </a:t>
            </a:r>
            <a:br>
              <a:rPr lang="ar-KW" dirty="0"/>
            </a:br>
            <a:r>
              <a:rPr lang="ar-KW" dirty="0"/>
              <a:t>شِــقِّ الـغَــيــم وْلاقــيــنــا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Lord, Your people are expectant, </a:t>
            </a:r>
            <a:br>
              <a:rPr lang="en-US" dirty="0"/>
            </a:br>
            <a:r>
              <a:rPr lang="en-US" dirty="0"/>
              <a:t>reach through the clouds and meet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Shaʻbak</a:t>
            </a:r>
            <a:r>
              <a:rPr lang="en-US" dirty="0"/>
              <a:t> </a:t>
            </a:r>
            <a:r>
              <a:rPr lang="en-US" dirty="0" err="1"/>
              <a:t>Mishtā</a:t>
            </a:r>
            <a:r>
              <a:rPr lang="en-US" dirty="0"/>
              <a:t>‛ </a:t>
            </a:r>
            <a:br>
              <a:rPr lang="en-US" dirty="0"/>
            </a:br>
            <a:r>
              <a:rPr lang="en-US" dirty="0" err="1"/>
              <a:t>Shi‛el</a:t>
            </a:r>
            <a:r>
              <a:rPr lang="en-US" dirty="0"/>
              <a:t> </a:t>
            </a:r>
            <a:r>
              <a:rPr lang="en-US" dirty="0" err="1"/>
              <a:t>Ghayme</a:t>
            </a:r>
            <a:r>
              <a:rPr lang="en-US" dirty="0"/>
              <a:t> </a:t>
            </a:r>
            <a:r>
              <a:rPr lang="en-US" dirty="0" err="1"/>
              <a:t>wLā‛īnā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270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578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88B4B45-8332-42AF-B885-07761B49988F}" vid="{F850E795-36F3-4C19-B387-EB9C1D3AD6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500</Words>
  <Application>Microsoft Office PowerPoint</Application>
  <PresentationFormat>Widescreen</PresentationFormat>
  <Paragraphs>52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Calibri</vt:lpstr>
      <vt:lpstr>Times New Roman</vt:lpstr>
      <vt:lpstr>Calibri Light</vt:lpstr>
      <vt:lpstr>Arial</vt:lpstr>
      <vt:lpstr>4_Office Theme</vt:lpstr>
      <vt:lpstr>بـالـرُّوح الـســاكــن فــيــنـا</vt:lpstr>
      <vt:lpstr>بـالـرُّوحِ الـسَّـاكـن فـيـنـا  مْـنِـهـتـفـلَـك يـا فـاديـنـا</vt:lpstr>
      <vt:lpstr>يـا رَبِّــي شَـعـبَـك مِـشـتـاق  شِــقِّ الـغَــيــم وْلاقــيــنــا</vt:lpstr>
      <vt:lpstr>يـا رَبِّــي شَـعـبَـك مِـشـتـاق  زادِت بالـقــلــب الأشــواق</vt:lpstr>
      <vt:lpstr>بـيِـكـفـيـنـا يـا رَبِّــي فْــراق  صَــوبِ ديــارَك وَدِّيــنــا</vt:lpstr>
      <vt:lpstr>بـالـرُّوحِ الـسَّـاكـن فـيـنـا  مْـنِـهـتـفـلَـك يـا فـاديـنـا</vt:lpstr>
      <vt:lpstr>يـا رَبِّــي شَـعـبَـك مِـشـتـاق  شِــقِّ الـغَــيــم وْلاقــيــنــا</vt:lpstr>
      <vt:lpstr>قَـلـبـي صَـوبِ الـسَّـمـا مَـرفـوع  مِـسـتَـنِّـي رْجـوعَـك يـا يَـسـوع</vt:lpstr>
      <vt:lpstr>نَـهـرِ الـعـالَـم فـاضِ دْمـوع  مِـن هَــالـغُــربِـــة نَـجِّـيـنـا</vt:lpstr>
      <vt:lpstr>بـالـرُّوحِ الـسَّـاكـن فـيـنـا  مْـنِـهـتـفـلَـك يـا فـاديـنـا</vt:lpstr>
      <vt:lpstr>يـا رَبِّــي شَـعـبَـك مِـشـتـاق  شِــقِّ الـغَــيــم وْلاقــيــنــا</vt:lpstr>
      <vt:lpstr>الـعـالَــم كِــلُّــه مِـتــلِ خْـيــال  عَــم يِـســرَع نَـحــوِ الأهــوال</vt:lpstr>
      <vt:lpstr>عِـنـدَك وَحـدَك راحِــة بــال  نَــزِّل بُـوقَـــك وِادعـيــنــا </vt:lpstr>
      <vt:lpstr>بـالـرُّوحِ الـسَّـاكـن فـيـنـا  مْـنِـهـتـفـلَـك يـا فـاديـنـا</vt:lpstr>
      <vt:lpstr>يـا رَبِّــي شَـعـبَـك مِـشـتـاق  شِــقِّ الـغَــيــم وْلاقــيــنــا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biRrūḥe Ssāken - بالروح الساكن</dc:title>
  <dc:creator>Nizart</dc:creator>
  <cp:keywords>Ayman Kafrouny</cp:keywords>
  <cp:lastModifiedBy>Pascale Hage</cp:lastModifiedBy>
  <cp:revision>19</cp:revision>
  <dcterms:created xsi:type="dcterms:W3CDTF">2020-04-15T21:58:59Z</dcterms:created>
  <dcterms:modified xsi:type="dcterms:W3CDTF">2025-04-18T16:20:00Z</dcterms:modified>
</cp:coreProperties>
</file>