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1"/>
  </p:notesMasterIdLst>
  <p:handoutMasterIdLst>
    <p:handoutMasterId r:id="rId22"/>
  </p:handoutMasterIdLst>
  <p:sldIdLst>
    <p:sldId id="350" r:id="rId2"/>
    <p:sldId id="351" r:id="rId3"/>
    <p:sldId id="259" r:id="rId4"/>
    <p:sldId id="282" r:id="rId5"/>
    <p:sldId id="283" r:id="rId6"/>
    <p:sldId id="284" r:id="rId7"/>
    <p:sldId id="285" r:id="rId8"/>
    <p:sldId id="279" r:id="rId9"/>
    <p:sldId id="286" r:id="rId10"/>
    <p:sldId id="269" r:id="rId11"/>
    <p:sldId id="287" r:id="rId12"/>
    <p:sldId id="288" r:id="rId13"/>
    <p:sldId id="280" r:id="rId14"/>
    <p:sldId id="289" r:id="rId15"/>
    <p:sldId id="271" r:id="rId16"/>
    <p:sldId id="290" r:id="rId17"/>
    <p:sldId id="291" r:id="rId18"/>
    <p:sldId id="281" r:id="rId19"/>
    <p:sldId id="34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55" d="100"/>
          <a:sy n="55" d="100"/>
        </p:scale>
        <p:origin x="56" y="11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15/08/2025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15/08/2025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أنـا أمــةٌ لـلــرّب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I Am The Handmaid of The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‛Amaton </a:t>
            </a:r>
            <a:r>
              <a:rPr lang="en-US" dirty="0" err="1"/>
              <a:t>liRrab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07CB4EC-D424-518E-3ACE-2FCF462C9C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2800" dirty="0"/>
              <a:t>Arranged by: Mark Abou Naoum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EBCD94EF-6130-594F-21D0-8DE3AD7B15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800" dirty="0" err="1"/>
              <a:t>Tawzī</a:t>
            </a:r>
            <a:r>
              <a:rPr lang="en-US" sz="2800" dirty="0"/>
              <a:t>‘: Mark Abou Naoum 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F972CF1B-C795-52F7-D197-69521020B33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2800" dirty="0"/>
              <a:t>Recorded by: ID Studio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4CDF7FF1-489B-98A2-4D9E-B4608639A1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2800" dirty="0" err="1"/>
              <a:t>Tasjīl</a:t>
            </a:r>
            <a:r>
              <a:rPr lang="en-US" sz="2800" dirty="0"/>
              <a:t>: ID Studio 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C0D9C51B-CF19-3BBC-5BA1-91B7792C225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sz="2800" dirty="0"/>
              <a:t>توزيع: مارك أبو نعوم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B758CB3B-FE18-72DE-F2E2-CA6CB92569A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sz="2800" dirty="0"/>
              <a:t>تسجيل: ستوديو </a:t>
            </a:r>
            <a:r>
              <a:rPr lang="en-US" sz="2800" dirty="0"/>
              <a:t>ID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418575FD-FA88-E4CA-A4CE-1F219030BC6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sz="2800" dirty="0"/>
              <a:t>Inspired from the Holy Bible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3CA9A65A-D2BD-D2DF-63A1-A43351BCDF4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sz="2800" dirty="0"/>
              <a:t>Minal </a:t>
            </a:r>
            <a:r>
              <a:rPr lang="en-US" sz="2800" dirty="0" err="1"/>
              <a:t>Kitāb</a:t>
            </a:r>
            <a:r>
              <a:rPr lang="en-US" sz="2800" dirty="0"/>
              <a:t> ‛</a:t>
            </a:r>
            <a:r>
              <a:rPr lang="en-US" sz="2800" dirty="0" err="1"/>
              <a:t>alMuqaddas</a:t>
            </a:r>
            <a:endParaRPr lang="en-US" sz="2800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B50DA3D-ACEF-4BC7-22D6-44A81BB02C4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sz="2800" dirty="0"/>
              <a:t>Assorted and Music by: Nizar Fares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475D7DA9-E0DC-305B-BBA5-E159BF0626B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sz="2800" dirty="0" err="1"/>
              <a:t>Tansīq</a:t>
            </a:r>
            <a:r>
              <a:rPr lang="en-US" sz="2800" dirty="0"/>
              <a:t> </a:t>
            </a:r>
            <a:r>
              <a:rPr lang="en-US" sz="2800" dirty="0" err="1"/>
              <a:t>waTalḥīn</a:t>
            </a:r>
            <a:r>
              <a:rPr lang="en-US" sz="2800" dirty="0"/>
              <a:t>: Nizar Fares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5CE3C56C-532E-F23F-0088-FF912EE99D6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SA" sz="2800" dirty="0"/>
              <a:t>من الكتاب المقدّس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B076B077-2C8F-56E4-6FBA-92681ACD231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ar-SA" sz="2800" dirty="0"/>
              <a:t>تنسيق وتلحين: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299755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أن</a:t>
            </a:r>
            <a:r>
              <a:rPr lang="ar-KW" dirty="0"/>
              <a:t>ـــ</a:t>
            </a:r>
            <a:r>
              <a:rPr lang="ar-SA" dirty="0"/>
              <a:t>ا أم</a:t>
            </a:r>
            <a:r>
              <a:rPr lang="ar-KW" dirty="0"/>
              <a:t>َـــ</a:t>
            </a:r>
            <a:r>
              <a:rPr lang="ar-SA" dirty="0"/>
              <a:t>ةٌ ل</a:t>
            </a:r>
            <a:r>
              <a:rPr lang="ar-KW" dirty="0"/>
              <a:t>ــ</a:t>
            </a:r>
            <a:r>
              <a:rPr lang="ar-SA" dirty="0"/>
              <a:t>ل</a:t>
            </a:r>
            <a:r>
              <a:rPr lang="ar-KW" dirty="0"/>
              <a:t>ــــ</a:t>
            </a:r>
            <a:r>
              <a:rPr lang="ar-SA" dirty="0"/>
              <a:t>رّ</a:t>
            </a:r>
            <a:r>
              <a:rPr lang="ar-KW" dirty="0"/>
              <a:t>َ</a:t>
            </a:r>
            <a:r>
              <a:rPr lang="ar-SA" dirty="0"/>
              <a:t>ب</a:t>
            </a:r>
            <a:r>
              <a:rPr lang="ar-KW" dirty="0"/>
              <a:t> ..</a:t>
            </a:r>
            <a:r>
              <a:rPr lang="ar-SA" dirty="0"/>
              <a:t> </a:t>
            </a:r>
            <a:br>
              <a:rPr lang="en-US" dirty="0"/>
            </a:br>
            <a:r>
              <a:rPr lang="ar-SA" dirty="0"/>
              <a:t>ف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ُـ</a:t>
            </a:r>
            <a:r>
              <a:rPr lang="ar-SA" dirty="0"/>
              <a:t>ن ل</a:t>
            </a:r>
            <a:r>
              <a:rPr lang="ar-KW" dirty="0"/>
              <a:t>ـ</a:t>
            </a:r>
            <a:r>
              <a:rPr lang="ar-SA" dirty="0"/>
              <a:t>ي ح</a:t>
            </a:r>
            <a:r>
              <a:rPr lang="ar-KW" dirty="0"/>
              <a:t>َـ</a:t>
            </a:r>
            <a:r>
              <a:rPr lang="ar-SA" dirty="0"/>
              <a:t>سْ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َ</a:t>
            </a:r>
            <a:r>
              <a:rPr lang="ar-SA" dirty="0"/>
              <a:t> ق</a:t>
            </a:r>
            <a:r>
              <a:rPr lang="ar-KW" dirty="0"/>
              <a:t>ـ</a:t>
            </a:r>
            <a:r>
              <a:rPr lang="ar-SA" dirty="0"/>
              <a:t>ولِ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َ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am the handmaid of the Lord .. </a:t>
            </a:r>
            <a:br>
              <a:rPr lang="en-US" dirty="0"/>
            </a:br>
            <a:r>
              <a:rPr lang="en-US" dirty="0"/>
              <a:t>Let it be done to me according to Your Will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Amaton</a:t>
            </a:r>
            <a:r>
              <a:rPr lang="en-US" dirty="0"/>
              <a:t> </a:t>
            </a:r>
            <a:r>
              <a:rPr lang="en-US" dirty="0" err="1"/>
              <a:t>liRrab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falYakun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Ḥasba</a:t>
            </a:r>
            <a:r>
              <a:rPr lang="en-US" dirty="0"/>
              <a:t> </a:t>
            </a:r>
            <a:r>
              <a:rPr lang="en-US" dirty="0" err="1"/>
              <a:t>Qawlika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99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CF80D-0725-4D50-B742-447DE5825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مَـــريَــــمُ مَـــن مِـــثـــلُـــهـــــا؟ </a:t>
            </a:r>
            <a:br>
              <a:rPr lang="ar-KW" dirty="0"/>
            </a:br>
            <a:r>
              <a:rPr lang="ar-KW" dirty="0"/>
              <a:t>الأجـــيـــالُ تُــطَـــوِّبُـــهـــــــا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DCA9E-9F7A-40D3-ABF0-830EC7A973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Mary, who is like Her? </a:t>
            </a:r>
            <a:br>
              <a:rPr lang="en-US" dirty="0"/>
            </a:br>
            <a:r>
              <a:rPr lang="en-US" dirty="0"/>
              <a:t>The generations shall call Her Blessed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A994ED-CE5F-40C2-81B2-7F094DF63C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Maryamu</a:t>
            </a:r>
            <a:r>
              <a:rPr lang="en-US" dirty="0"/>
              <a:t> Man </a:t>
            </a:r>
            <a:r>
              <a:rPr lang="en-US" dirty="0" err="1"/>
              <a:t>Mithluhā</a:t>
            </a:r>
            <a:r>
              <a:rPr lang="en-US" dirty="0"/>
              <a:t>? ..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al‛Ajyālu</a:t>
            </a:r>
            <a:r>
              <a:rPr lang="en-US" dirty="0"/>
              <a:t> </a:t>
            </a:r>
            <a:r>
              <a:rPr lang="en-US" dirty="0" err="1"/>
              <a:t>Tuṭawwebuhā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170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25130-77F6-4CE2-83E5-DDB8EDFDB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وَالــقَـــديــــرُ صَـــنَـــعَ بِــهــا </a:t>
            </a:r>
            <a:br>
              <a:rPr lang="ar-KW" dirty="0"/>
            </a:br>
            <a:r>
              <a:rPr lang="ar-KW" dirty="0"/>
              <a:t>الـعَــظــائِـــمْ مَـــن مِــثـــلُــهـــا؟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84748C-BAE8-49AD-B249-6060F4321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the Almighty has done great things to Her </a:t>
            </a:r>
            <a:br>
              <a:rPr lang="en-US" dirty="0"/>
            </a:br>
            <a:r>
              <a:rPr lang="en-US" dirty="0"/>
              <a:t>Who is like Her?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2B10CB-CCBC-41D8-B602-22B9683AAB6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walQadīru</a:t>
            </a:r>
            <a:r>
              <a:rPr lang="en-US" dirty="0"/>
              <a:t> </a:t>
            </a:r>
            <a:r>
              <a:rPr lang="en-US" dirty="0" err="1"/>
              <a:t>Ṣana‘a</a:t>
            </a:r>
            <a:r>
              <a:rPr lang="en-US" dirty="0"/>
              <a:t> </a:t>
            </a:r>
            <a:r>
              <a:rPr lang="en-US" dirty="0" err="1"/>
              <a:t>Bihā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al‘Aẓā‛em</a:t>
            </a:r>
            <a:r>
              <a:rPr lang="en-US" dirty="0"/>
              <a:t> Man </a:t>
            </a:r>
            <a:r>
              <a:rPr lang="en-US" dirty="0" err="1"/>
              <a:t>Mithluhā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97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CF80D-0725-4D50-B742-447DE5825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مَـــريَــــمُ مَـــن مِـــثـــلُـــهـــــا؟ </a:t>
            </a:r>
            <a:br>
              <a:rPr lang="ar-KW" dirty="0"/>
            </a:br>
            <a:r>
              <a:rPr lang="ar-KW" dirty="0"/>
              <a:t>الأجـــيـــالُ تُــطَـــوِّبُـــهـــــــا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DCA9E-9F7A-40D3-ABF0-830EC7A973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Mary, who is like Her? </a:t>
            </a:r>
            <a:br>
              <a:rPr lang="en-US" dirty="0"/>
            </a:br>
            <a:r>
              <a:rPr lang="en-US" dirty="0"/>
              <a:t>The generations shall call Her Blessed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A994ED-CE5F-40C2-81B2-7F094DF63C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Maryamu</a:t>
            </a:r>
            <a:r>
              <a:rPr lang="en-US" dirty="0"/>
              <a:t> Man </a:t>
            </a:r>
            <a:r>
              <a:rPr lang="en-US" dirty="0" err="1"/>
              <a:t>Mithluhā</a:t>
            </a:r>
            <a:r>
              <a:rPr lang="en-US" dirty="0"/>
              <a:t>? ..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al‛Ajyālu</a:t>
            </a:r>
            <a:r>
              <a:rPr lang="en-US" dirty="0"/>
              <a:t> </a:t>
            </a:r>
            <a:r>
              <a:rPr lang="en-US" dirty="0" err="1"/>
              <a:t>Tuṭawwebuhā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25130-77F6-4CE2-83E5-DDB8EDFDB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وَالــقَـــديــــرُ صَـــنَـــعَ بِــهــا </a:t>
            </a:r>
            <a:br>
              <a:rPr lang="ar-KW" dirty="0"/>
            </a:br>
            <a:r>
              <a:rPr lang="ar-KW" dirty="0"/>
              <a:t>الـعَــظــائِـــمْ مَـــن مِــثـــلُــهـــا؟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84748C-BAE8-49AD-B249-6060F4321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the Almighty has done great things to Her </a:t>
            </a:r>
            <a:br>
              <a:rPr lang="en-US" dirty="0"/>
            </a:br>
            <a:r>
              <a:rPr lang="en-US" dirty="0"/>
              <a:t>Who is like Her?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2B10CB-CCBC-41D8-B602-22B9683AAB6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walQadīru</a:t>
            </a:r>
            <a:r>
              <a:rPr lang="en-US" dirty="0"/>
              <a:t> </a:t>
            </a:r>
            <a:r>
              <a:rPr lang="en-US" dirty="0" err="1"/>
              <a:t>Ṣana‘a</a:t>
            </a:r>
            <a:r>
              <a:rPr lang="en-US" dirty="0"/>
              <a:t> </a:t>
            </a:r>
            <a:r>
              <a:rPr lang="en-US" dirty="0" err="1"/>
              <a:t>Bihā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al‘Aẓā‛em</a:t>
            </a:r>
            <a:r>
              <a:rPr lang="en-US" dirty="0"/>
              <a:t> Man </a:t>
            </a:r>
            <a:r>
              <a:rPr lang="en-US" dirty="0" err="1"/>
              <a:t>Mithluhā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6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أن</a:t>
            </a:r>
            <a:r>
              <a:rPr lang="ar-KW" dirty="0"/>
              <a:t>ـــ</a:t>
            </a:r>
            <a:r>
              <a:rPr lang="ar-SA" dirty="0"/>
              <a:t>ا أم</a:t>
            </a:r>
            <a:r>
              <a:rPr lang="ar-KW" dirty="0"/>
              <a:t>َـــ</a:t>
            </a:r>
            <a:r>
              <a:rPr lang="ar-SA" dirty="0"/>
              <a:t>ةٌ ل</a:t>
            </a:r>
            <a:r>
              <a:rPr lang="ar-KW" dirty="0"/>
              <a:t>ــ</a:t>
            </a:r>
            <a:r>
              <a:rPr lang="ar-SA" dirty="0"/>
              <a:t>ل</a:t>
            </a:r>
            <a:r>
              <a:rPr lang="ar-KW" dirty="0"/>
              <a:t>ــــ</a:t>
            </a:r>
            <a:r>
              <a:rPr lang="ar-SA" dirty="0"/>
              <a:t>رّ</a:t>
            </a:r>
            <a:r>
              <a:rPr lang="ar-KW" dirty="0"/>
              <a:t>َ</a:t>
            </a:r>
            <a:r>
              <a:rPr lang="ar-SA" dirty="0"/>
              <a:t>ب</a:t>
            </a:r>
            <a:r>
              <a:rPr lang="ar-KW" dirty="0"/>
              <a:t> ..</a:t>
            </a:r>
            <a:r>
              <a:rPr lang="ar-SA" dirty="0"/>
              <a:t> </a:t>
            </a:r>
            <a:br>
              <a:rPr lang="en-US" dirty="0"/>
            </a:br>
            <a:r>
              <a:rPr lang="ar-SA" dirty="0"/>
              <a:t>ف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ُـ</a:t>
            </a:r>
            <a:r>
              <a:rPr lang="ar-SA" dirty="0"/>
              <a:t>ن ل</a:t>
            </a:r>
            <a:r>
              <a:rPr lang="ar-KW" dirty="0"/>
              <a:t>ـ</a:t>
            </a:r>
            <a:r>
              <a:rPr lang="ar-SA" dirty="0"/>
              <a:t>ي ح</a:t>
            </a:r>
            <a:r>
              <a:rPr lang="ar-KW" dirty="0"/>
              <a:t>َـ</a:t>
            </a:r>
            <a:r>
              <a:rPr lang="ar-SA" dirty="0"/>
              <a:t>سْ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َ</a:t>
            </a:r>
            <a:r>
              <a:rPr lang="ar-SA" dirty="0"/>
              <a:t> ق</a:t>
            </a:r>
            <a:r>
              <a:rPr lang="ar-KW" dirty="0"/>
              <a:t>ـ</a:t>
            </a:r>
            <a:r>
              <a:rPr lang="ar-SA" dirty="0"/>
              <a:t>ولِ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َ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am the handmaid of the Lord .. </a:t>
            </a:r>
            <a:br>
              <a:rPr lang="en-US" dirty="0"/>
            </a:br>
            <a:r>
              <a:rPr lang="en-US" dirty="0"/>
              <a:t>Let it be done to me according to Your Will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Amaton</a:t>
            </a:r>
            <a:r>
              <a:rPr lang="en-US" dirty="0"/>
              <a:t> </a:t>
            </a:r>
            <a:r>
              <a:rPr lang="en-US" dirty="0" err="1"/>
              <a:t>liRrab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falYakun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Ḥasba</a:t>
            </a:r>
            <a:r>
              <a:rPr lang="en-US" dirty="0"/>
              <a:t> </a:t>
            </a:r>
            <a:r>
              <a:rPr lang="en-US" dirty="0" err="1"/>
              <a:t>Qawlika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39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EC8A7-A8A4-4114-8D63-2CFE2859C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آمَـــنَـــتْ بِــمــا قــيـــلَ لَـهــا </a:t>
            </a:r>
            <a:br>
              <a:rPr lang="ar-KW" dirty="0"/>
            </a:br>
            <a:r>
              <a:rPr lang="ar-KW" dirty="0"/>
              <a:t>الإلهُ اكْــتَــسَــى مِـن جَــسَــدِهــا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55513-1648-45A9-A855-1FACE86E39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She believed in what was told to Her </a:t>
            </a:r>
            <a:br>
              <a:rPr lang="en-US" dirty="0"/>
            </a:br>
            <a:r>
              <a:rPr lang="en-US" dirty="0"/>
              <a:t>The Lord has been gowned in Her flesh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27581-7EA0-4EAD-8AA8-CB87416C08C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Āmanat</a:t>
            </a:r>
            <a:r>
              <a:rPr lang="en-US" dirty="0"/>
              <a:t> </a:t>
            </a:r>
            <a:r>
              <a:rPr lang="en-US" dirty="0" err="1"/>
              <a:t>biMā</a:t>
            </a:r>
            <a:r>
              <a:rPr lang="en-US" dirty="0"/>
              <a:t> </a:t>
            </a:r>
            <a:r>
              <a:rPr lang="en-US" dirty="0" err="1"/>
              <a:t>Qīla</a:t>
            </a:r>
            <a:r>
              <a:rPr lang="en-US" dirty="0"/>
              <a:t> </a:t>
            </a:r>
            <a:r>
              <a:rPr lang="en-US" dirty="0" err="1"/>
              <a:t>Lahā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l‛Elāhu</a:t>
            </a:r>
            <a:r>
              <a:rPr lang="en-US" dirty="0"/>
              <a:t> </a:t>
            </a:r>
            <a:r>
              <a:rPr lang="en-US" dirty="0" err="1"/>
              <a:t>Ktasā</a:t>
            </a:r>
            <a:r>
              <a:rPr lang="en-US" dirty="0"/>
              <a:t> Min </a:t>
            </a:r>
            <a:r>
              <a:rPr lang="en-US" dirty="0" err="1"/>
              <a:t>Jasadihā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0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ف</a:t>
            </a:r>
            <a:r>
              <a:rPr lang="ar-KW" dirty="0"/>
              <a:t>َـ</a:t>
            </a:r>
            <a:r>
              <a:rPr lang="ar-SA" dirty="0" err="1"/>
              <a:t>ال</a:t>
            </a:r>
            <a:r>
              <a:rPr lang="ar-KW" dirty="0"/>
              <a:t>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ول</a:t>
            </a:r>
            <a:r>
              <a:rPr lang="ar-KW" dirty="0"/>
              <a:t>ـــ</a:t>
            </a:r>
            <a:r>
              <a:rPr lang="ar-SA" dirty="0"/>
              <a:t>ودُ م</a:t>
            </a:r>
            <a:r>
              <a:rPr lang="ar-KW" dirty="0"/>
              <a:t>ُــ</a:t>
            </a:r>
            <a:r>
              <a:rPr lang="ar-SA" dirty="0"/>
              <a:t>خ</a:t>
            </a:r>
            <a:r>
              <a:rPr lang="ar-KW" dirty="0"/>
              <a:t>َـــ</a:t>
            </a:r>
            <a:r>
              <a:rPr lang="ar-SA" dirty="0"/>
              <a:t>ل</a:t>
            </a:r>
            <a:r>
              <a:rPr lang="ar-KW" dirty="0"/>
              <a:t>ِّـ</a:t>
            </a:r>
            <a:r>
              <a:rPr lang="ar-SA" dirty="0"/>
              <a:t>صُ</a:t>
            </a:r>
            <a:r>
              <a:rPr lang="ar-KW" dirty="0"/>
              <a:t>ــ</a:t>
            </a:r>
            <a:r>
              <a:rPr lang="ar-SA" dirty="0"/>
              <a:t>ه</a:t>
            </a:r>
            <a:r>
              <a:rPr lang="ar-KW" dirty="0"/>
              <a:t>ــ</a:t>
            </a:r>
            <a:r>
              <a:rPr lang="ar-SA" dirty="0"/>
              <a:t>ا</a:t>
            </a:r>
            <a:r>
              <a:rPr lang="ar-KW" dirty="0"/>
              <a:t> </a:t>
            </a:r>
            <a:br>
              <a:rPr lang="ar-KW" dirty="0"/>
            </a:br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 err="1"/>
              <a:t>ال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ـ</a:t>
            </a:r>
            <a:r>
              <a:rPr lang="ar-SA" dirty="0" err="1"/>
              <a:t>ام</a:t>
            </a:r>
            <a:r>
              <a:rPr lang="ar-KW" dirty="0"/>
              <a:t>ِـــ</a:t>
            </a:r>
            <a:r>
              <a:rPr lang="ar-SA" dirty="0"/>
              <a:t>لُ م</a:t>
            </a:r>
            <a:r>
              <a:rPr lang="ar-KW" dirty="0"/>
              <a:t>ِــ</a:t>
            </a:r>
            <a:r>
              <a:rPr lang="ar-SA" dirty="0"/>
              <a:t>ن</a:t>
            </a:r>
            <a:r>
              <a:rPr lang="ar-KW" dirty="0"/>
              <a:t>ــ</a:t>
            </a:r>
            <a:r>
              <a:rPr lang="ar-SA" dirty="0"/>
              <a:t>ه</a:t>
            </a:r>
            <a:r>
              <a:rPr lang="ar-KW" dirty="0"/>
              <a:t>ــ</a:t>
            </a:r>
            <a:r>
              <a:rPr lang="ar-SA" dirty="0"/>
              <a:t>ا و</a:t>
            </a:r>
            <a:r>
              <a:rPr lang="ar-KW" dirty="0"/>
              <a:t>َ</a:t>
            </a:r>
            <a:r>
              <a:rPr lang="ar-SA" dirty="0"/>
              <a:t>ل</a:t>
            </a:r>
            <a:r>
              <a:rPr lang="ar-KW" dirty="0"/>
              <a:t>َــ</a:t>
            </a:r>
            <a:r>
              <a:rPr lang="ar-SA" dirty="0"/>
              <a:t>ه</a:t>
            </a:r>
            <a:r>
              <a:rPr lang="ar-KW" dirty="0"/>
              <a:t>ـــ</a:t>
            </a:r>
            <a:r>
              <a:rPr lang="ar-SA" dirty="0"/>
              <a:t>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For the Child is Her Savior </a:t>
            </a:r>
            <a:br>
              <a:rPr lang="en-US" sz="4400" dirty="0"/>
            </a:br>
            <a:r>
              <a:rPr lang="en-US" sz="4400" dirty="0"/>
              <a:t>The Perfect One came to Her through Her!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falMawlūdu</a:t>
            </a:r>
            <a:r>
              <a:rPr lang="en-US" dirty="0"/>
              <a:t> </a:t>
            </a:r>
            <a:r>
              <a:rPr lang="en-US" dirty="0" err="1"/>
              <a:t>Mukhalliṣuhā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walKāmilu</a:t>
            </a:r>
            <a:r>
              <a:rPr lang="en-US" dirty="0"/>
              <a:t> </a:t>
            </a:r>
            <a:r>
              <a:rPr lang="en-US" dirty="0" err="1"/>
              <a:t>Minhā</a:t>
            </a:r>
            <a:r>
              <a:rPr lang="en-US" dirty="0"/>
              <a:t> </a:t>
            </a:r>
            <a:r>
              <a:rPr lang="en-US" dirty="0" err="1"/>
              <a:t>waLahā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EC8A7-A8A4-4114-8D63-2CFE2859C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آمَـــنَـــتْ بِــمــا قــيـــلَ لَـهــا </a:t>
            </a:r>
            <a:br>
              <a:rPr lang="ar-KW" dirty="0"/>
            </a:br>
            <a:r>
              <a:rPr lang="ar-KW" dirty="0"/>
              <a:t>الإلهُ اكْــتَــسَــى مِـن جَــسَــدِهــا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55513-1648-45A9-A855-1FACE86E39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She believed in what was told to Her </a:t>
            </a:r>
            <a:br>
              <a:rPr lang="en-US" dirty="0"/>
            </a:br>
            <a:r>
              <a:rPr lang="en-US" dirty="0"/>
              <a:t>The Lord has been gowned in Her flesh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27581-7EA0-4EAD-8AA8-CB87416C08C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Āmanat</a:t>
            </a:r>
            <a:r>
              <a:rPr lang="en-US" dirty="0"/>
              <a:t> </a:t>
            </a:r>
            <a:r>
              <a:rPr lang="en-US" dirty="0" err="1"/>
              <a:t>biMā</a:t>
            </a:r>
            <a:r>
              <a:rPr lang="en-US" dirty="0"/>
              <a:t> </a:t>
            </a:r>
            <a:r>
              <a:rPr lang="en-US" dirty="0" err="1"/>
              <a:t>Qīla</a:t>
            </a:r>
            <a:r>
              <a:rPr lang="en-US" dirty="0"/>
              <a:t> </a:t>
            </a:r>
            <a:r>
              <a:rPr lang="en-US" dirty="0" err="1"/>
              <a:t>Lahā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l‛Elāhu</a:t>
            </a:r>
            <a:r>
              <a:rPr lang="en-US" dirty="0"/>
              <a:t> </a:t>
            </a:r>
            <a:r>
              <a:rPr lang="en-US" dirty="0" err="1"/>
              <a:t>Ktasā</a:t>
            </a:r>
            <a:r>
              <a:rPr lang="en-US" dirty="0"/>
              <a:t> Min </a:t>
            </a:r>
            <a:r>
              <a:rPr lang="en-US" dirty="0" err="1"/>
              <a:t>Jasadihā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51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ف</a:t>
            </a:r>
            <a:r>
              <a:rPr lang="ar-KW" dirty="0"/>
              <a:t>َـ</a:t>
            </a:r>
            <a:r>
              <a:rPr lang="ar-SA" dirty="0" err="1"/>
              <a:t>ال</a:t>
            </a:r>
            <a:r>
              <a:rPr lang="ar-KW" dirty="0"/>
              <a:t>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ول</a:t>
            </a:r>
            <a:r>
              <a:rPr lang="ar-KW" dirty="0"/>
              <a:t>ـــ</a:t>
            </a:r>
            <a:r>
              <a:rPr lang="ar-SA" dirty="0"/>
              <a:t>ودُ م</a:t>
            </a:r>
            <a:r>
              <a:rPr lang="ar-KW" dirty="0"/>
              <a:t>ُــ</a:t>
            </a:r>
            <a:r>
              <a:rPr lang="ar-SA" dirty="0"/>
              <a:t>خ</a:t>
            </a:r>
            <a:r>
              <a:rPr lang="ar-KW" dirty="0"/>
              <a:t>َـــ</a:t>
            </a:r>
            <a:r>
              <a:rPr lang="ar-SA" dirty="0"/>
              <a:t>ل</a:t>
            </a:r>
            <a:r>
              <a:rPr lang="ar-KW" dirty="0"/>
              <a:t>ِّـ</a:t>
            </a:r>
            <a:r>
              <a:rPr lang="ar-SA" dirty="0"/>
              <a:t>صُ</a:t>
            </a:r>
            <a:r>
              <a:rPr lang="ar-KW" dirty="0"/>
              <a:t>ــ</a:t>
            </a:r>
            <a:r>
              <a:rPr lang="ar-SA" dirty="0"/>
              <a:t>ه</a:t>
            </a:r>
            <a:r>
              <a:rPr lang="ar-KW" dirty="0"/>
              <a:t>ــ</a:t>
            </a:r>
            <a:r>
              <a:rPr lang="ar-SA" dirty="0"/>
              <a:t>ا</a:t>
            </a:r>
            <a:r>
              <a:rPr lang="ar-KW" dirty="0"/>
              <a:t> </a:t>
            </a:r>
            <a:br>
              <a:rPr lang="ar-KW" dirty="0"/>
            </a:br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 err="1"/>
              <a:t>ال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ـ</a:t>
            </a:r>
            <a:r>
              <a:rPr lang="ar-SA" dirty="0" err="1"/>
              <a:t>ام</a:t>
            </a:r>
            <a:r>
              <a:rPr lang="ar-KW" dirty="0"/>
              <a:t>ِـــ</a:t>
            </a:r>
            <a:r>
              <a:rPr lang="ar-SA" dirty="0"/>
              <a:t>لُ م</a:t>
            </a:r>
            <a:r>
              <a:rPr lang="ar-KW" dirty="0"/>
              <a:t>ِــ</a:t>
            </a:r>
            <a:r>
              <a:rPr lang="ar-SA" dirty="0"/>
              <a:t>ن</a:t>
            </a:r>
            <a:r>
              <a:rPr lang="ar-KW" dirty="0"/>
              <a:t>ــ</a:t>
            </a:r>
            <a:r>
              <a:rPr lang="ar-SA" dirty="0"/>
              <a:t>ه</a:t>
            </a:r>
            <a:r>
              <a:rPr lang="ar-KW" dirty="0"/>
              <a:t>ــ</a:t>
            </a:r>
            <a:r>
              <a:rPr lang="ar-SA" dirty="0"/>
              <a:t>ا و</a:t>
            </a:r>
            <a:r>
              <a:rPr lang="ar-KW" dirty="0"/>
              <a:t>َ</a:t>
            </a:r>
            <a:r>
              <a:rPr lang="ar-SA" dirty="0"/>
              <a:t>ل</a:t>
            </a:r>
            <a:r>
              <a:rPr lang="ar-KW" dirty="0"/>
              <a:t>َــ</a:t>
            </a:r>
            <a:r>
              <a:rPr lang="ar-SA" dirty="0"/>
              <a:t>ه</a:t>
            </a:r>
            <a:r>
              <a:rPr lang="ar-KW" dirty="0"/>
              <a:t>ـــ</a:t>
            </a:r>
            <a:r>
              <a:rPr lang="ar-SA" dirty="0"/>
              <a:t>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For the Child is Her Savior </a:t>
            </a:r>
            <a:br>
              <a:rPr lang="en-US" sz="4400" dirty="0"/>
            </a:br>
            <a:r>
              <a:rPr lang="en-US" sz="4400" dirty="0"/>
              <a:t>The Perfect One came to Her through Her!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falMawlūdu</a:t>
            </a:r>
            <a:r>
              <a:rPr lang="en-US" dirty="0"/>
              <a:t> </a:t>
            </a:r>
            <a:r>
              <a:rPr lang="en-US" dirty="0" err="1"/>
              <a:t>Mukhalliṣuhā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walKāmilu</a:t>
            </a:r>
            <a:r>
              <a:rPr lang="en-US" dirty="0"/>
              <a:t> </a:t>
            </a:r>
            <a:r>
              <a:rPr lang="en-US" dirty="0" err="1"/>
              <a:t>Minhā</a:t>
            </a:r>
            <a:r>
              <a:rPr lang="en-US" dirty="0"/>
              <a:t> </a:t>
            </a:r>
            <a:r>
              <a:rPr lang="en-US" dirty="0" err="1"/>
              <a:t>waLahā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3808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أن</a:t>
            </a:r>
            <a:r>
              <a:rPr lang="ar-KW" dirty="0"/>
              <a:t>ـــ</a:t>
            </a:r>
            <a:r>
              <a:rPr lang="ar-SA" dirty="0"/>
              <a:t>ا أم</a:t>
            </a:r>
            <a:r>
              <a:rPr lang="ar-KW" dirty="0"/>
              <a:t>َـــ</a:t>
            </a:r>
            <a:r>
              <a:rPr lang="ar-SA" dirty="0"/>
              <a:t>ةٌ ل</a:t>
            </a:r>
            <a:r>
              <a:rPr lang="ar-KW" dirty="0"/>
              <a:t>ــ</a:t>
            </a:r>
            <a:r>
              <a:rPr lang="ar-SA" dirty="0"/>
              <a:t>ل</a:t>
            </a:r>
            <a:r>
              <a:rPr lang="ar-KW" dirty="0"/>
              <a:t>ــــ</a:t>
            </a:r>
            <a:r>
              <a:rPr lang="ar-SA" dirty="0"/>
              <a:t>رّ</a:t>
            </a:r>
            <a:r>
              <a:rPr lang="ar-KW" dirty="0"/>
              <a:t>َ</a:t>
            </a:r>
            <a:r>
              <a:rPr lang="ar-SA" dirty="0"/>
              <a:t>ب</a:t>
            </a:r>
            <a:r>
              <a:rPr lang="ar-KW" dirty="0"/>
              <a:t> ..</a:t>
            </a:r>
            <a:r>
              <a:rPr lang="ar-SA" dirty="0"/>
              <a:t> </a:t>
            </a:r>
            <a:br>
              <a:rPr lang="en-US" dirty="0"/>
            </a:br>
            <a:r>
              <a:rPr lang="ar-SA" dirty="0"/>
              <a:t>ف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ُـ</a:t>
            </a:r>
            <a:r>
              <a:rPr lang="ar-SA" dirty="0"/>
              <a:t>ن ل</a:t>
            </a:r>
            <a:r>
              <a:rPr lang="ar-KW" dirty="0"/>
              <a:t>ـ</a:t>
            </a:r>
            <a:r>
              <a:rPr lang="ar-SA" dirty="0"/>
              <a:t>ي ح</a:t>
            </a:r>
            <a:r>
              <a:rPr lang="ar-KW" dirty="0"/>
              <a:t>َـ</a:t>
            </a:r>
            <a:r>
              <a:rPr lang="ar-SA" dirty="0"/>
              <a:t>سْ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َ</a:t>
            </a:r>
            <a:r>
              <a:rPr lang="ar-SA" dirty="0"/>
              <a:t> ق</a:t>
            </a:r>
            <a:r>
              <a:rPr lang="ar-KW" dirty="0"/>
              <a:t>ـ</a:t>
            </a:r>
            <a:r>
              <a:rPr lang="ar-SA" dirty="0"/>
              <a:t>ولِ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َ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am the handmaid of the Lord .. </a:t>
            </a:r>
            <a:br>
              <a:rPr lang="en-US" dirty="0"/>
            </a:br>
            <a:r>
              <a:rPr lang="en-US" dirty="0"/>
              <a:t>Let it be done to me according to Your Will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Amaton</a:t>
            </a:r>
            <a:r>
              <a:rPr lang="en-US" dirty="0"/>
              <a:t> </a:t>
            </a:r>
            <a:r>
              <a:rPr lang="en-US" dirty="0" err="1"/>
              <a:t>liRrab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falYakun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Ḥasba</a:t>
            </a:r>
            <a:r>
              <a:rPr lang="en-US" dirty="0"/>
              <a:t> </a:t>
            </a:r>
            <a:r>
              <a:rPr lang="en-US" dirty="0" err="1"/>
              <a:t>Qawlika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259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CACD0-F09A-4F9D-8B85-64286DB0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جــازَ سَــيْـــفٌ فــي نَــفــسِــهـــا </a:t>
            </a:r>
            <a:br>
              <a:rPr lang="ar-KW" dirty="0"/>
            </a:br>
            <a:r>
              <a:rPr lang="ar-KW" dirty="0"/>
              <a:t>فَـــوَحــيـــدُ الآبِ </a:t>
            </a:r>
            <a:r>
              <a:rPr lang="ar-KW" dirty="0" err="1"/>
              <a:t>إبــنُــهــــا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9D7CB-194D-4BCC-B644-F5EA032885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 sword pierced Her own soul </a:t>
            </a:r>
            <a:br>
              <a:rPr lang="en-US" dirty="0"/>
            </a:br>
            <a:r>
              <a:rPr lang="en-US" dirty="0"/>
              <a:t>for the Father’s only Son is Her Child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DEF610-D877-4E2F-8755-11AE6A7313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Jāza</a:t>
            </a:r>
            <a:r>
              <a:rPr lang="en-US" dirty="0"/>
              <a:t> </a:t>
            </a:r>
            <a:r>
              <a:rPr lang="en-US" dirty="0" err="1"/>
              <a:t>Sayfon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Nafsihā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faWaḥīdul</a:t>
            </a:r>
            <a:r>
              <a:rPr lang="en-US" dirty="0"/>
              <a:t> ‛</a:t>
            </a:r>
            <a:r>
              <a:rPr lang="en-US" dirty="0" err="1"/>
              <a:t>Ābi</a:t>
            </a:r>
            <a:r>
              <a:rPr lang="en-US" dirty="0"/>
              <a:t> ‛</a:t>
            </a:r>
            <a:r>
              <a:rPr lang="en-US" dirty="0" err="1"/>
              <a:t>Ebnuhā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06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عَ</a:t>
            </a:r>
            <a:r>
              <a:rPr lang="ar-KW" dirty="0"/>
              <a:t>ـ</a:t>
            </a:r>
            <a:r>
              <a:rPr lang="syr-SY" dirty="0"/>
              <a:t>ــ</a:t>
            </a:r>
            <a:r>
              <a:rPr lang="ar-SA" dirty="0"/>
              <a:t>نِ </a:t>
            </a:r>
            <a:r>
              <a:rPr lang="ar-SA" dirty="0" err="1"/>
              <a:t>ال</a:t>
            </a:r>
            <a:r>
              <a:rPr lang="syr-SY" dirty="0"/>
              <a:t>ــ</a:t>
            </a:r>
            <a:r>
              <a:rPr lang="ar-SA" dirty="0"/>
              <a:t>خ</a:t>
            </a:r>
            <a:r>
              <a:rPr lang="ar-KW" dirty="0"/>
              <a:t>َــ</a:t>
            </a:r>
            <a:r>
              <a:rPr lang="ar-SA" dirty="0"/>
              <a:t>ط</a:t>
            </a:r>
            <a:r>
              <a:rPr lang="ar-KW" dirty="0"/>
              <a:t>ِــ</a:t>
            </a:r>
            <a:r>
              <a:rPr lang="ar-SA" dirty="0"/>
              <a:t>يّ</a:t>
            </a:r>
            <a:r>
              <a:rPr lang="ar-KW" dirty="0"/>
              <a:t>َـــ</a:t>
            </a:r>
            <a:r>
              <a:rPr lang="ar-SA" dirty="0"/>
              <a:t>ة ه</a:t>
            </a:r>
            <a:r>
              <a:rPr lang="ar-KW" dirty="0"/>
              <a:t>ُـــ</a:t>
            </a:r>
            <a:r>
              <a:rPr lang="ar-SA" dirty="0"/>
              <a:t>وَ مُ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َـــ</a:t>
            </a:r>
            <a:r>
              <a:rPr lang="ar-SA" dirty="0"/>
              <a:t>زّ</a:t>
            </a:r>
            <a:r>
              <a:rPr lang="ar-KW" dirty="0"/>
              <a:t>َ</a:t>
            </a:r>
            <a:r>
              <a:rPr lang="ar-SA" dirty="0"/>
              <a:t>ه</a:t>
            </a:r>
            <a:r>
              <a:rPr lang="ar-KW" dirty="0"/>
              <a:t>ـــ</a:t>
            </a:r>
            <a:r>
              <a:rPr lang="ar-SA" dirty="0"/>
              <a:t>ا</a:t>
            </a:r>
            <a:r>
              <a:rPr lang="ar-KW" dirty="0"/>
              <a:t> </a:t>
            </a:r>
            <a:br>
              <a:rPr lang="syr-SY" dirty="0"/>
            </a:br>
            <a:r>
              <a:rPr lang="ar-SA" dirty="0"/>
              <a:t>ص</a:t>
            </a:r>
            <a:r>
              <a:rPr lang="ar-KW" dirty="0"/>
              <a:t>ــــ</a:t>
            </a:r>
            <a:r>
              <a:rPr lang="ar-SA" dirty="0" err="1"/>
              <a:t>ارَ</a:t>
            </a:r>
            <a:r>
              <a:rPr lang="ar-SA" dirty="0"/>
              <a:t> خ</a:t>
            </a:r>
            <a:r>
              <a:rPr lang="ar-KW" dirty="0"/>
              <a:t>َـــ</a:t>
            </a:r>
            <a:r>
              <a:rPr lang="ar-SA" dirty="0"/>
              <a:t>طِ</a:t>
            </a:r>
            <a:r>
              <a:rPr lang="ar-KW" dirty="0"/>
              <a:t>ــــ</a:t>
            </a:r>
            <a:r>
              <a:rPr lang="ar-SA" dirty="0"/>
              <a:t>يّ</a:t>
            </a:r>
            <a:r>
              <a:rPr lang="ar-KW" dirty="0"/>
              <a:t>َــــ</a:t>
            </a:r>
            <a:r>
              <a:rPr lang="ar-SA" dirty="0"/>
              <a:t>ة</a:t>
            </a:r>
            <a:r>
              <a:rPr lang="ar-KW" dirty="0"/>
              <a:t>ً</a:t>
            </a:r>
            <a:r>
              <a:rPr lang="ar-SA" dirty="0"/>
              <a:t> </a:t>
            </a:r>
            <a:r>
              <a:rPr lang="ar-SA" dirty="0" err="1"/>
              <a:t>لأ</a:t>
            </a:r>
            <a:r>
              <a:rPr lang="ar-KW" dirty="0"/>
              <a:t>َ</a:t>
            </a:r>
            <a:r>
              <a:rPr lang="ar-SA" dirty="0"/>
              <a:t>ج</a:t>
            </a:r>
            <a:r>
              <a:rPr lang="ar-KW" dirty="0"/>
              <a:t>ـــ</a:t>
            </a:r>
            <a:r>
              <a:rPr lang="ar-SA" dirty="0"/>
              <a:t>لِ</a:t>
            </a:r>
            <a:r>
              <a:rPr lang="ar-KW" dirty="0"/>
              <a:t>ـــ</a:t>
            </a:r>
            <a:r>
              <a:rPr lang="ar-SA" dirty="0"/>
              <a:t>ن</a:t>
            </a:r>
            <a:r>
              <a:rPr lang="ar-KW" dirty="0"/>
              <a:t>ـــــ</a:t>
            </a:r>
            <a:r>
              <a:rPr lang="ar-SA" dirty="0"/>
              <a:t>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without sin .. became sin for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‘Anel </a:t>
            </a:r>
            <a:r>
              <a:rPr lang="en-US" dirty="0" err="1"/>
              <a:t>Khaṭiyya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Munazzaha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Khaṭiyyatan</a:t>
            </a:r>
            <a:r>
              <a:rPr lang="en-US" dirty="0"/>
              <a:t> </a:t>
            </a:r>
            <a:r>
              <a:rPr lang="en-US" dirty="0" err="1"/>
              <a:t>li‛Ajlinā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03640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CACD0-F09A-4F9D-8B85-64286DB0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جــازَ سَــيْـــفٌ فــي نَــفــسِــهـــا </a:t>
            </a:r>
            <a:br>
              <a:rPr lang="ar-KW" dirty="0"/>
            </a:br>
            <a:r>
              <a:rPr lang="ar-KW" dirty="0"/>
              <a:t>فَـــوَحــيـــدُ الآبِ </a:t>
            </a:r>
            <a:r>
              <a:rPr lang="ar-KW" dirty="0" err="1"/>
              <a:t>إبــنُــهــــا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9D7CB-194D-4BCC-B644-F5EA032885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 sword pierced Her own soul </a:t>
            </a:r>
            <a:br>
              <a:rPr lang="en-US" dirty="0"/>
            </a:br>
            <a:r>
              <a:rPr lang="en-US" dirty="0"/>
              <a:t>for the Father’s only Son is Her Child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DEF610-D877-4E2F-8755-11AE6A7313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Jāza</a:t>
            </a:r>
            <a:r>
              <a:rPr lang="en-US" dirty="0"/>
              <a:t> </a:t>
            </a:r>
            <a:r>
              <a:rPr lang="en-US" dirty="0" err="1"/>
              <a:t>Sayfon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Nafsihā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faWaḥīdul</a:t>
            </a:r>
            <a:r>
              <a:rPr lang="en-US" dirty="0"/>
              <a:t> ‛</a:t>
            </a:r>
            <a:r>
              <a:rPr lang="en-US" dirty="0" err="1"/>
              <a:t>Ābi</a:t>
            </a:r>
            <a:r>
              <a:rPr lang="en-US" dirty="0"/>
              <a:t> ‛</a:t>
            </a:r>
            <a:r>
              <a:rPr lang="en-US" dirty="0" err="1"/>
              <a:t>Ebnuhā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56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عَ</a:t>
            </a:r>
            <a:r>
              <a:rPr lang="ar-KW" dirty="0"/>
              <a:t>ـ</a:t>
            </a:r>
            <a:r>
              <a:rPr lang="syr-SY" dirty="0"/>
              <a:t>ــ</a:t>
            </a:r>
            <a:r>
              <a:rPr lang="ar-SA" dirty="0"/>
              <a:t>نِ </a:t>
            </a:r>
            <a:r>
              <a:rPr lang="ar-SA" dirty="0" err="1"/>
              <a:t>ال</a:t>
            </a:r>
            <a:r>
              <a:rPr lang="syr-SY" dirty="0"/>
              <a:t>ــ</a:t>
            </a:r>
            <a:r>
              <a:rPr lang="ar-SA" dirty="0"/>
              <a:t>خ</a:t>
            </a:r>
            <a:r>
              <a:rPr lang="ar-KW" dirty="0"/>
              <a:t>َــ</a:t>
            </a:r>
            <a:r>
              <a:rPr lang="ar-SA" dirty="0"/>
              <a:t>ط</a:t>
            </a:r>
            <a:r>
              <a:rPr lang="ar-KW" dirty="0"/>
              <a:t>ِــ</a:t>
            </a:r>
            <a:r>
              <a:rPr lang="ar-SA" dirty="0"/>
              <a:t>يّ</a:t>
            </a:r>
            <a:r>
              <a:rPr lang="ar-KW" dirty="0"/>
              <a:t>َـــ</a:t>
            </a:r>
            <a:r>
              <a:rPr lang="ar-SA" dirty="0"/>
              <a:t>ة ه</a:t>
            </a:r>
            <a:r>
              <a:rPr lang="ar-KW" dirty="0"/>
              <a:t>ُـــ</a:t>
            </a:r>
            <a:r>
              <a:rPr lang="ar-SA" dirty="0"/>
              <a:t>وَ مُ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َـــ</a:t>
            </a:r>
            <a:r>
              <a:rPr lang="ar-SA" dirty="0"/>
              <a:t>زّ</a:t>
            </a:r>
            <a:r>
              <a:rPr lang="ar-KW" dirty="0"/>
              <a:t>َ</a:t>
            </a:r>
            <a:r>
              <a:rPr lang="ar-SA" dirty="0"/>
              <a:t>ه</a:t>
            </a:r>
            <a:r>
              <a:rPr lang="ar-KW" dirty="0"/>
              <a:t>ـــ</a:t>
            </a:r>
            <a:r>
              <a:rPr lang="ar-SA" dirty="0"/>
              <a:t>ا</a:t>
            </a:r>
            <a:r>
              <a:rPr lang="ar-KW" dirty="0"/>
              <a:t> </a:t>
            </a:r>
            <a:br>
              <a:rPr lang="syr-SY" dirty="0"/>
            </a:br>
            <a:r>
              <a:rPr lang="ar-SA" dirty="0"/>
              <a:t>ص</a:t>
            </a:r>
            <a:r>
              <a:rPr lang="ar-KW" dirty="0"/>
              <a:t>ــــ</a:t>
            </a:r>
            <a:r>
              <a:rPr lang="ar-SA" dirty="0" err="1"/>
              <a:t>ارَ</a:t>
            </a:r>
            <a:r>
              <a:rPr lang="ar-SA" dirty="0"/>
              <a:t> خ</a:t>
            </a:r>
            <a:r>
              <a:rPr lang="ar-KW" dirty="0"/>
              <a:t>َـــ</a:t>
            </a:r>
            <a:r>
              <a:rPr lang="ar-SA" dirty="0"/>
              <a:t>طِ</a:t>
            </a:r>
            <a:r>
              <a:rPr lang="ar-KW" dirty="0"/>
              <a:t>ــــ</a:t>
            </a:r>
            <a:r>
              <a:rPr lang="ar-SA" dirty="0"/>
              <a:t>يّ</a:t>
            </a:r>
            <a:r>
              <a:rPr lang="ar-KW" dirty="0"/>
              <a:t>َــــ</a:t>
            </a:r>
            <a:r>
              <a:rPr lang="ar-SA" dirty="0"/>
              <a:t>ة</a:t>
            </a:r>
            <a:r>
              <a:rPr lang="ar-KW" dirty="0"/>
              <a:t>ً</a:t>
            </a:r>
            <a:r>
              <a:rPr lang="ar-SA" dirty="0"/>
              <a:t> </a:t>
            </a:r>
            <a:r>
              <a:rPr lang="ar-SA" dirty="0" err="1"/>
              <a:t>لأ</a:t>
            </a:r>
            <a:r>
              <a:rPr lang="ar-KW" dirty="0"/>
              <a:t>َ</a:t>
            </a:r>
            <a:r>
              <a:rPr lang="ar-SA" dirty="0"/>
              <a:t>ج</a:t>
            </a:r>
            <a:r>
              <a:rPr lang="ar-KW" dirty="0"/>
              <a:t>ـــ</a:t>
            </a:r>
            <a:r>
              <a:rPr lang="ar-SA" dirty="0"/>
              <a:t>لِ</a:t>
            </a:r>
            <a:r>
              <a:rPr lang="ar-KW" dirty="0"/>
              <a:t>ـــ</a:t>
            </a:r>
            <a:r>
              <a:rPr lang="ar-SA" dirty="0"/>
              <a:t>ن</a:t>
            </a:r>
            <a:r>
              <a:rPr lang="ar-KW" dirty="0"/>
              <a:t>ـــــ</a:t>
            </a:r>
            <a:r>
              <a:rPr lang="ar-SA" dirty="0"/>
              <a:t>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without sin .. became sin for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‘Anel </a:t>
            </a:r>
            <a:r>
              <a:rPr lang="en-US" dirty="0" err="1"/>
              <a:t>Khaṭiyya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Munazzaha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Khaṭiyyatan</a:t>
            </a:r>
            <a:r>
              <a:rPr lang="en-US" dirty="0"/>
              <a:t> </a:t>
            </a:r>
            <a:r>
              <a:rPr lang="en-US" dirty="0" err="1"/>
              <a:t>li‛Ajlinā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56380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أن</a:t>
            </a:r>
            <a:r>
              <a:rPr lang="ar-KW" dirty="0"/>
              <a:t>ـــ</a:t>
            </a:r>
            <a:r>
              <a:rPr lang="ar-SA" dirty="0"/>
              <a:t>ا أم</a:t>
            </a:r>
            <a:r>
              <a:rPr lang="ar-KW" dirty="0"/>
              <a:t>َـــ</a:t>
            </a:r>
            <a:r>
              <a:rPr lang="ar-SA" dirty="0"/>
              <a:t>ةٌ ل</a:t>
            </a:r>
            <a:r>
              <a:rPr lang="ar-KW" dirty="0"/>
              <a:t>ــ</a:t>
            </a:r>
            <a:r>
              <a:rPr lang="ar-SA" dirty="0"/>
              <a:t>ل</a:t>
            </a:r>
            <a:r>
              <a:rPr lang="ar-KW" dirty="0"/>
              <a:t>ــــ</a:t>
            </a:r>
            <a:r>
              <a:rPr lang="ar-SA" dirty="0"/>
              <a:t>رّ</a:t>
            </a:r>
            <a:r>
              <a:rPr lang="ar-KW" dirty="0"/>
              <a:t>َ</a:t>
            </a:r>
            <a:r>
              <a:rPr lang="ar-SA" dirty="0"/>
              <a:t>ب</a:t>
            </a:r>
            <a:r>
              <a:rPr lang="ar-KW" dirty="0"/>
              <a:t> ..</a:t>
            </a:r>
            <a:r>
              <a:rPr lang="ar-SA" dirty="0"/>
              <a:t> </a:t>
            </a:r>
            <a:br>
              <a:rPr lang="en-US" dirty="0"/>
            </a:br>
            <a:r>
              <a:rPr lang="ar-SA" dirty="0"/>
              <a:t>ف</a:t>
            </a:r>
            <a:r>
              <a:rPr lang="ar-KW" dirty="0"/>
              <a:t>َـ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ُـ</a:t>
            </a:r>
            <a:r>
              <a:rPr lang="ar-SA" dirty="0"/>
              <a:t>ن ل</a:t>
            </a:r>
            <a:r>
              <a:rPr lang="ar-KW" dirty="0"/>
              <a:t>ـ</a:t>
            </a:r>
            <a:r>
              <a:rPr lang="ar-SA" dirty="0"/>
              <a:t>ي ح</a:t>
            </a:r>
            <a:r>
              <a:rPr lang="ar-KW" dirty="0"/>
              <a:t>َـ</a:t>
            </a:r>
            <a:r>
              <a:rPr lang="ar-SA" dirty="0"/>
              <a:t>سْ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َ</a:t>
            </a:r>
            <a:r>
              <a:rPr lang="ar-SA" dirty="0"/>
              <a:t> ق</a:t>
            </a:r>
            <a:r>
              <a:rPr lang="ar-KW" dirty="0"/>
              <a:t>ـ</a:t>
            </a:r>
            <a:r>
              <a:rPr lang="ar-SA" dirty="0"/>
              <a:t>ولِ</a:t>
            </a:r>
            <a:r>
              <a:rPr lang="ar-KW" dirty="0"/>
              <a:t>ـ</a:t>
            </a:r>
            <a:r>
              <a:rPr lang="ar-SA" dirty="0"/>
              <a:t>ك</a:t>
            </a:r>
            <a:r>
              <a:rPr lang="ar-KW" dirty="0"/>
              <a:t>َ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am the handmaid of the Lord .. </a:t>
            </a:r>
            <a:br>
              <a:rPr lang="en-US" dirty="0"/>
            </a:br>
            <a:r>
              <a:rPr lang="en-US" dirty="0"/>
              <a:t>Let it be done to me according to Your Will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‛</a:t>
            </a:r>
            <a:r>
              <a:rPr lang="en-US" dirty="0" err="1"/>
              <a:t>Amaton</a:t>
            </a:r>
            <a:r>
              <a:rPr lang="en-US" dirty="0"/>
              <a:t> </a:t>
            </a:r>
            <a:r>
              <a:rPr lang="en-US" dirty="0" err="1"/>
              <a:t>liRrab</a:t>
            </a:r>
            <a:r>
              <a:rPr lang="en-US" dirty="0"/>
              <a:t> .. </a:t>
            </a:r>
            <a:br>
              <a:rPr lang="en-US" dirty="0"/>
            </a:br>
            <a:r>
              <a:rPr lang="en-US" dirty="0" err="1"/>
              <a:t>falYakun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Ḥasba</a:t>
            </a:r>
            <a:r>
              <a:rPr lang="en-US" dirty="0"/>
              <a:t> </a:t>
            </a:r>
            <a:r>
              <a:rPr lang="en-US" dirty="0" err="1"/>
              <a:t>Qawlika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69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680</TotalTime>
  <Words>893</Words>
  <Application>Microsoft Office PowerPoint</Application>
  <PresentationFormat>Widescreen</PresentationFormat>
  <Paragraphs>63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5_Office Theme</vt:lpstr>
      <vt:lpstr>أنـا أمــةٌ لـلــرّب</vt:lpstr>
      <vt:lpstr>PowerPoint Presentation</vt:lpstr>
      <vt:lpstr>أنـــا أمَـــةٌ لــلــــرَّب ..  فَـلـيـكُـن لـي حَـسْــبَ قـولِـكَ</vt:lpstr>
      <vt:lpstr>مَـــريَــــمُ مَـــن مِـــثـــلُـــهـــــا؟  الأجـــيـــالُ تُــطَـــوِّبُـــهـــــــا</vt:lpstr>
      <vt:lpstr>وَالــقَـــديــــرُ صَـــنَـــعَ بِــهــا  الـعَــظــائِـــمْ مَـــن مِــثـــلُــهـــا؟</vt:lpstr>
      <vt:lpstr>مَـــريَــــمُ مَـــن مِـــثـــلُـــهـــــا؟  الأجـــيـــالُ تُــطَـــوِّبُـــهـــــــا</vt:lpstr>
      <vt:lpstr>وَالــقَـــديــــرُ صَـــنَـــعَ بِــهــا  الـعَــظــائِـــمْ مَـــن مِــثـــلُــهـــا؟</vt:lpstr>
      <vt:lpstr>أنـــا أمَـــةٌ لــلــــرَّب ..  فَـلـيـكُـن لـي حَـسْــبَ قـولِـكَ</vt:lpstr>
      <vt:lpstr>آمَـــنَـــتْ بِــمــا قــيـــلَ لَـهــا  الإلهُ اكْــتَــسَــى مِـن جَــسَــدِهــا</vt:lpstr>
      <vt:lpstr>فَـالــمَــولـــودُ مُــخَـــلِّـصُــهــا  وَالـكـامِـــلُ مِــنــهــا وَلَــهـــا</vt:lpstr>
      <vt:lpstr>آمَـــنَـــتْ بِــمــا قــيـــلَ لَـهــا  الإلهُ اكْــتَــسَــى مِـن جَــسَــدِهــا</vt:lpstr>
      <vt:lpstr>فَـالــمَــولـــودُ مُــخَـــلِّـصُــهــا  وَالـكـامِـــلُ مِــنــهــا وَلَــهـــا</vt:lpstr>
      <vt:lpstr>أنـــا أمَـــةٌ لــلــــرَّب ..  فَـلـيـكُـن لـي حَـسْــبَ قـولِـكَ</vt:lpstr>
      <vt:lpstr>جــازَ سَــيْـــفٌ فــي نَــفــسِــهـــا  فَـــوَحــيـــدُ الآبِ إبــنُــهــــا</vt:lpstr>
      <vt:lpstr>عَـــنِ الــخَــطِــيَّـــة هُـــوَ مُــنَـــزَّهـــا  صــــارَ خَـــطِــــيَّــــةً لأَجـــلِـــنـــــا</vt:lpstr>
      <vt:lpstr>جــازَ سَــيْـــفٌ فــي نَــفــسِــهـــا  فَـــوَحــيـــدُ الآبِ إبــنُــهــــا</vt:lpstr>
      <vt:lpstr>عَـــنِ الــخَــطِــيَّـــة هُـــوَ مُــنَـــزَّهـــا  صــــارَ خَـــطِــــيَّــــةً لأَجـــلِـــنـــــا</vt:lpstr>
      <vt:lpstr>أنـــا أمَـــةٌ لــلــــرَّب ..  فَـلـيـكُـن لـي حَـسْــبَ قـولِـكَ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171</cp:revision>
  <dcterms:created xsi:type="dcterms:W3CDTF">2014-06-01T05:24:09Z</dcterms:created>
  <dcterms:modified xsi:type="dcterms:W3CDTF">2025-08-15T16:29:04Z</dcterms:modified>
  <cp:category/>
</cp:coreProperties>
</file>