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79" r:id="rId1"/>
  </p:sldMasterIdLst>
  <p:notesMasterIdLst>
    <p:notesMasterId r:id="rId15"/>
  </p:notesMasterIdLst>
  <p:handoutMasterIdLst>
    <p:handoutMasterId r:id="rId16"/>
  </p:handoutMasterIdLst>
  <p:sldIdLst>
    <p:sldId id="262" r:id="rId2"/>
    <p:sldId id="265" r:id="rId3"/>
    <p:sldId id="267" r:id="rId4"/>
    <p:sldId id="268" r:id="rId5"/>
    <p:sldId id="269" r:id="rId6"/>
    <p:sldId id="271" r:id="rId7"/>
    <p:sldId id="270" r:id="rId8"/>
    <p:sldId id="273" r:id="rId9"/>
    <p:sldId id="272" r:id="rId10"/>
    <p:sldId id="275" r:id="rId11"/>
    <p:sldId id="276" r:id="rId12"/>
    <p:sldId id="277" r:id="rId13"/>
    <p:sldId id="266" r:id="rId14"/>
  </p:sldIdLst>
  <p:sldSz cx="12192000" cy="6858000"/>
  <p:notesSz cx="6858000" cy="9144000"/>
  <p:embeddedFontLst>
    <p:embeddedFont>
      <p:font typeface="AramaicSerto" panose="020B0604020202020204"/>
      <p:regular r:id="rId17"/>
    </p:embeddedFont>
    <p:embeddedFont>
      <p:font typeface="AramaicShimo" pitchFamily="2" charset="0"/>
      <p:regular r:id="rId18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030A0"/>
    <a:srgbClr val="558ED5"/>
    <a:srgbClr val="02B4D2"/>
    <a:srgbClr val="7D46FA"/>
    <a:srgbClr val="7D45F9"/>
    <a:srgbClr val="8A58FA"/>
    <a:srgbClr val="02BCD0"/>
    <a:srgbClr val="9060FA"/>
    <a:srgbClr val="02D6EC"/>
    <a:srgbClr val="9466F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 snapToObjects="1">
      <p:cViewPr varScale="1">
        <p:scale>
          <a:sx n="113" d="100"/>
          <a:sy n="113" d="100"/>
        </p:scale>
        <p:origin x="510" y="102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napToObjects="1">
      <p:cViewPr varScale="1">
        <p:scale>
          <a:sx n="56" d="100"/>
          <a:sy n="56" d="100"/>
        </p:scale>
        <p:origin x="2256" y="7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567EF1-A0F6-486D-850C-FA0387D9A853}" type="datetimeFigureOut">
              <a:rPr lang="en-US" smtClean="0"/>
              <a:t>19/04/2025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DEABF0-83D9-4288-919A-298B639CB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5145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19/04/2025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228983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314638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pic>
        <p:nvPicPr>
          <p:cNvPr id="45" name="Picture 44" descr="Logo, company name&#10;&#10;Description automatically generated">
            <a:extLst>
              <a:ext uri="{FF2B5EF4-FFF2-40B4-BE49-F238E27FC236}">
                <a16:creationId xmlns:a16="http://schemas.microsoft.com/office/drawing/2014/main" id="{3E2E7442-BBB5-4751-58EA-E705E2FAF5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5232369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1086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0268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0268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20268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9" name="Text Placeholder 5">
            <a:extLst>
              <a:ext uri="{FF2B5EF4-FFF2-40B4-BE49-F238E27FC236}">
                <a16:creationId xmlns:a16="http://schemas.microsoft.com/office/drawing/2014/main" id="{3DBB080D-5F07-C696-8723-8F942760662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0268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0" name="Text Placeholder 8">
            <a:extLst>
              <a:ext uri="{FF2B5EF4-FFF2-40B4-BE49-F238E27FC236}">
                <a16:creationId xmlns:a16="http://schemas.microsoft.com/office/drawing/2014/main" id="{775F464C-F8CE-07F4-5C02-6B5A9B50BA3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0268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1" name="Text Placeholder 5">
            <a:extLst>
              <a:ext uri="{FF2B5EF4-FFF2-40B4-BE49-F238E27FC236}">
                <a16:creationId xmlns:a16="http://schemas.microsoft.com/office/drawing/2014/main" id="{D278A950-559B-4F07-CA26-1050A1C8F66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5240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2" name="Text Placeholder 8">
            <a:extLst>
              <a:ext uri="{FF2B5EF4-FFF2-40B4-BE49-F238E27FC236}">
                <a16:creationId xmlns:a16="http://schemas.microsoft.com/office/drawing/2014/main" id="{E703D6CE-9D16-3861-6905-4083ED82E00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5240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3" name="Text Placeholder 8">
            <a:extLst>
              <a:ext uri="{FF2B5EF4-FFF2-40B4-BE49-F238E27FC236}">
                <a16:creationId xmlns:a16="http://schemas.microsoft.com/office/drawing/2014/main" id="{900A32F2-91B9-6A1F-33D2-FA68AA8BE6E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97252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455E1E7D-220F-9023-2BB3-DF2A77F37A8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FFFE973C-03E2-6D25-DBF3-DC6DE00825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2807364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1611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9819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0020" y="6050280"/>
            <a:ext cx="118719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0020" y="531876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9405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53217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6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126505"/>
            <a:ext cx="11887200" cy="1602802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752318"/>
            <a:ext cx="11887200" cy="23003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006000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300354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0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86400"/>
            <a:ext cx="11887200" cy="1292601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0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367150"/>
            <a:ext cx="11887200" cy="311925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66675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1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00154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2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3600" b="0" dirty="0" smtClean="0">
                <a:solidFill>
                  <a:srgbClr val="2D1493"/>
                </a:solidFill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014352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yriac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59CA2FF8-D439-C70B-F76F-413F679A5290}"/>
              </a:ext>
            </a:extLst>
          </p:cNvPr>
          <p:cNvSpPr txBox="1">
            <a:spLocks noChangeAspect="1"/>
          </p:cNvSpPr>
          <p:nvPr userDrawn="1"/>
        </p:nvSpPr>
        <p:spPr>
          <a:xfrm>
            <a:off x="138550" y="4989004"/>
            <a:ext cx="5641764" cy="584775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14000"/>
              </a:lnSpc>
              <a:spcBef>
                <a:spcPts val="0"/>
              </a:spcBef>
              <a:buNone/>
              <a:defRPr sz="4000" b="1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>
              <a:lnSpc>
                <a:spcPct val="100000"/>
              </a:lnSpc>
            </a:pPr>
            <a:r>
              <a:rPr lang="ar-KW" sz="3000" b="0" dirty="0"/>
              <a:t>لحن: قـوم فَـولُـس (قام بولس) </a:t>
            </a:r>
            <a:endParaRPr lang="en-US" sz="3000" b="0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0C35C00-13E6-EFFE-9710-75B4EB9A6062}"/>
              </a:ext>
            </a:extLst>
          </p:cNvPr>
          <p:cNvSpPr txBox="1">
            <a:spLocks noChangeAspect="1"/>
          </p:cNvSpPr>
          <p:nvPr userDrawn="1"/>
        </p:nvSpPr>
        <p:spPr>
          <a:xfrm>
            <a:off x="138550" y="5528723"/>
            <a:ext cx="5641764" cy="584775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/>
              <a:buNone/>
              <a:defRPr sz="48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3000" dirty="0">
              <a:effectLst/>
              <a:latin typeface="+mn-lt"/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625B4780-8105-4815-2859-9497BF2125DA}"/>
              </a:ext>
            </a:extLst>
          </p:cNvPr>
          <p:cNvSpPr txBox="1">
            <a:spLocks noChangeAspect="1"/>
          </p:cNvSpPr>
          <p:nvPr userDrawn="1"/>
        </p:nvSpPr>
        <p:spPr>
          <a:xfrm>
            <a:off x="6096000" y="4989004"/>
            <a:ext cx="5957450" cy="584775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14000"/>
              </a:lnSpc>
              <a:spcBef>
                <a:spcPts val="0"/>
              </a:spcBef>
              <a:buNone/>
              <a:defRPr sz="4000" b="1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>
              <a:lnSpc>
                <a:spcPct val="100000"/>
              </a:lnSpc>
            </a:pPr>
            <a:r>
              <a:rPr lang="ar-KW" sz="3000" b="0" dirty="0"/>
              <a:t>من الطقس السُّرياني الماروني </a:t>
            </a:r>
            <a:r>
              <a:rPr lang="ar-SA" sz="3000" b="0" dirty="0"/>
              <a:t>القديم</a:t>
            </a:r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37EEA965-860F-EA17-CB88-53AE4E9EB1E3}"/>
              </a:ext>
            </a:extLst>
          </p:cNvPr>
          <p:cNvSpPr txBox="1">
            <a:spLocks noChangeAspect="1"/>
          </p:cNvSpPr>
          <p:nvPr userDrawn="1"/>
        </p:nvSpPr>
        <p:spPr>
          <a:xfrm>
            <a:off x="6096000" y="5528723"/>
            <a:ext cx="5957450" cy="584775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/>
              <a:buNone/>
              <a:defRPr sz="48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3000" dirty="0">
              <a:effectLst/>
              <a:latin typeface="+mn-lt"/>
            </a:endParaRPr>
          </a:p>
        </p:txBody>
      </p:sp>
      <p:sp>
        <p:nvSpPr>
          <p:cNvPr id="7" name="Text Placeholder 3">
            <a:extLst>
              <a:ext uri="{FF2B5EF4-FFF2-40B4-BE49-F238E27FC236}">
                <a16:creationId xmlns:a16="http://schemas.microsoft.com/office/drawing/2014/main" id="{28E5C373-67D4-C20B-F117-F1B13E2116EE}"/>
              </a:ext>
            </a:extLst>
          </p:cNvPr>
          <p:cNvSpPr txBox="1">
            <a:spLocks noChangeAspect="1"/>
          </p:cNvSpPr>
          <p:nvPr userDrawn="1"/>
        </p:nvSpPr>
        <p:spPr>
          <a:xfrm>
            <a:off x="6109850" y="6069055"/>
            <a:ext cx="5957450" cy="584775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/>
              <a:buNone/>
              <a:defRPr sz="48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3000" dirty="0">
              <a:solidFill>
                <a:schemeClr val="tx2">
                  <a:lumMod val="60000"/>
                  <a:lumOff val="40000"/>
                </a:schemeClr>
              </a:solidFill>
              <a:effectLst/>
              <a:latin typeface="+mn-lt"/>
            </a:endParaRPr>
          </a:p>
        </p:txBody>
      </p:sp>
      <p:sp>
        <p:nvSpPr>
          <p:cNvPr id="8" name="Text Placeholder 3">
            <a:extLst>
              <a:ext uri="{FF2B5EF4-FFF2-40B4-BE49-F238E27FC236}">
                <a16:creationId xmlns:a16="http://schemas.microsoft.com/office/drawing/2014/main" id="{D05428E8-268B-6E78-0B50-6E2FCD7A91CD}"/>
              </a:ext>
            </a:extLst>
          </p:cNvPr>
          <p:cNvSpPr txBox="1">
            <a:spLocks noChangeAspect="1"/>
          </p:cNvSpPr>
          <p:nvPr userDrawn="1"/>
        </p:nvSpPr>
        <p:spPr>
          <a:xfrm>
            <a:off x="169330" y="6069058"/>
            <a:ext cx="5641764" cy="584775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/>
              <a:buNone/>
              <a:defRPr sz="48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3000" b="0" dirty="0">
              <a:solidFill>
                <a:schemeClr val="tx2">
                  <a:lumMod val="60000"/>
                  <a:lumOff val="40000"/>
                </a:schemeClr>
              </a:solidFill>
              <a:effectLst/>
              <a:latin typeface="+mn-lt"/>
            </a:endParaRP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E8E4B939-408C-8E21-7587-9D9BCADAC3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213316"/>
            <a:ext cx="11887200" cy="1033681"/>
          </a:xfrm>
          <a:prstGeom prst="rect">
            <a:avLst/>
          </a:prstGeom>
        </p:spPr>
        <p:txBody>
          <a:bodyPr>
            <a:normAutofit/>
          </a:bodyPr>
          <a:lstStyle>
            <a:lvl1pPr rtl="1"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6000"/>
              <a:t>Click to edit Master title style</a:t>
            </a:r>
            <a:endParaRPr lang="en-US" sz="6000" dirty="0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17DBC668-4BB4-8FB6-A28A-BD0CD46925B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1833500"/>
            <a:ext cx="11887200" cy="830997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/>
            <a:r>
              <a:rPr lang="en-US" sz="6000">
                <a:latin typeface="AramaicSerto" pitchFamily="2" charset="0"/>
                <a:cs typeface="Times New Roman" panose="02020603050405020304" pitchFamily="18" charset="0"/>
              </a:rPr>
              <a:t>Edit Master text styles</a:t>
            </a:r>
          </a:p>
        </p:txBody>
      </p:sp>
      <p:sp>
        <p:nvSpPr>
          <p:cNvPr id="11" name="Text Placeholder 3">
            <a:extLst>
              <a:ext uri="{FF2B5EF4-FFF2-40B4-BE49-F238E27FC236}">
                <a16:creationId xmlns:a16="http://schemas.microsoft.com/office/drawing/2014/main" id="{6ED3F603-AC53-6048-FD84-973617A5E1C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1081184"/>
            <a:ext cx="11887200" cy="919611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>
                <a:latin typeface="+mj-lt"/>
              </a:defRPr>
            </a:lvl1pPr>
          </a:lstStyle>
          <a:p>
            <a:pPr lvl="0"/>
            <a:r>
              <a:rPr lang="en-US" sz="4800"/>
              <a:t>Edit Master text styles</a:t>
            </a:r>
          </a:p>
        </p:txBody>
      </p:sp>
      <p:sp>
        <p:nvSpPr>
          <p:cNvPr id="12" name="Text Placeholder 5">
            <a:extLst>
              <a:ext uri="{FF2B5EF4-FFF2-40B4-BE49-F238E27FC236}">
                <a16:creationId xmlns:a16="http://schemas.microsoft.com/office/drawing/2014/main" id="{F7CA50EA-3DBF-2DCC-A72A-C5C38F3F3B4C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152400" y="2852127"/>
            <a:ext cx="11887200" cy="1033681"/>
          </a:xfrm>
          <a:prstGeom prst="rect">
            <a:avLst/>
          </a:prstGeom>
        </p:spPr>
        <p:txBody>
          <a:bodyPr vert="horz" anchor="ctr" anchorCtr="0">
            <a:normAutofit lnSpcReduction="10000"/>
          </a:bodyPr>
          <a:lstStyle>
            <a:lvl1pPr marL="0" indent="0" rtl="1">
              <a:spcBef>
                <a:spcPts val="0"/>
              </a:spcBef>
              <a:buFont typeface="Arial" panose="020B0604020202020204" pitchFamily="34" charset="0"/>
              <a:buNone/>
              <a:defRPr sz="3800" b="0">
                <a:solidFill>
                  <a:schemeClr val="tx2">
                    <a:lumMod val="20000"/>
                    <a:lumOff val="8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 rtl="0"/>
            <a:r>
              <a:rPr lang="en-US" sz="3200" b="1">
                <a:solidFill>
                  <a:schemeClr val="tx2">
                    <a:lumMod val="60000"/>
                    <a:lumOff val="40000"/>
                  </a:schemeClr>
                </a:solidFill>
                <a:latin typeface="Calibri Light" panose="020F0302020204030204" pitchFamily="34" charset="0"/>
              </a:rPr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748271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46309"/>
            <a:ext cx="11887200" cy="1801368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00000"/>
              </a:lnSpc>
              <a:defRPr sz="6600" b="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715000"/>
            <a:ext cx="11887200" cy="99669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amaicShimo" pitchFamily="2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691640"/>
            <a:ext cx="11887200" cy="1636776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6600" b="1"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" name="Text Placeholder 5">
            <a:extLst>
              <a:ext uri="{FF2B5EF4-FFF2-40B4-BE49-F238E27FC236}">
                <a16:creationId xmlns:a16="http://schemas.microsoft.com/office/drawing/2014/main" id="{61679052-87CD-45F1-B0E3-153F919F1F56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58043" y="3776472"/>
            <a:ext cx="11887200" cy="82296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 rtl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4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Text Placeholder 5">
            <a:extLst>
              <a:ext uri="{FF2B5EF4-FFF2-40B4-BE49-F238E27FC236}">
                <a16:creationId xmlns:a16="http://schemas.microsoft.com/office/drawing/2014/main" id="{67F15A85-8365-4C10-AAEA-6A4A171275C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55448" y="4581144"/>
            <a:ext cx="11887200" cy="116128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 rtl="0">
              <a:spcBef>
                <a:spcPts val="0"/>
              </a:spcBef>
              <a:buFont typeface="Arial" panose="020B0604020202020204" pitchFamily="34" charset="0"/>
              <a:buNone/>
              <a:defRPr sz="380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85325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 Syriac1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399"/>
            <a:ext cx="5943600" cy="974623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>
              <a:defRPr lang="en-US" sz="300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</a:lstStyle>
          <a:p>
            <a:pPr lvl="0">
              <a:spcBef>
                <a:spcPts val="0"/>
              </a:spcBef>
              <a:buFont typeface="Arial" panose="020B0604020202020204" pitchFamily="34" charset="0"/>
            </a:pPr>
            <a:r>
              <a:rPr lang="en-US"/>
              <a:t>Edit Master text styles</a:t>
            </a:r>
          </a:p>
        </p:txBody>
      </p:sp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5943600" cy="719877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>
              <a:defRPr lang="en-US" sz="3000" dirty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  <a:ea typeface="+mn-ea"/>
              </a:defRPr>
            </a:lvl1pPr>
          </a:lstStyle>
          <a:p>
            <a:pPr marL="0" lvl="0" indent="0">
              <a:spcBef>
                <a:spcPts val="0"/>
              </a:spcBef>
              <a:buFont typeface="Arial" panose="020B0604020202020204" pitchFamily="34" charset="0"/>
            </a:pPr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amaicShimo" pitchFamily="2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3600" b="0" dirty="0" smtClean="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40963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 Syriac2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7810" y="366306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1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7810" y="3200400"/>
            <a:ext cx="5943600" cy="6093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rtl="1">
              <a:defRPr lang="en-US" sz="3000" b="1" smtClean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</a:lstStyle>
          <a:p>
            <a:pPr lvl="0">
              <a:spcBef>
                <a:spcPts val="0"/>
              </a:spcBef>
              <a:buFont typeface="Arial" panose="020B0604020202020204" pitchFamily="34" charset="0"/>
            </a:pPr>
            <a:r>
              <a:rPr lang="en-US"/>
              <a:t>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69570" y="365255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amaicShimo" pitchFamily="2" charset="0"/>
                <a:cs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69570" y="3063769"/>
            <a:ext cx="5943600" cy="609398"/>
          </a:xfrm>
          <a:prstGeom prst="rect">
            <a:avLst/>
          </a:prstGeom>
        </p:spPr>
        <p:txBody>
          <a:bodyPr wrap="square"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172618" y="2651760"/>
            <a:ext cx="5943600" cy="604040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Autofit/>
          </a:bodyPr>
          <a:lstStyle>
            <a:lvl1pPr>
              <a:defRPr lang="en-US" sz="3600" b="0" dirty="0" smtClean="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718589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6" y="4655471"/>
            <a:ext cx="6149009" cy="731520"/>
          </a:xfrm>
          <a:prstGeom prst="rect">
            <a:avLst/>
          </a:prstGeom>
        </p:spPr>
        <p:txBody>
          <a:bodyPr vert="horz" wrap="none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3600" dirty="0"/>
              <a:t>مِــنَ الـتَّـعَــنِّــي إِلــى الـتَّـغَــنِّــي</a:t>
            </a:r>
            <a:endParaRPr lang="en-US" sz="36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6" y="5743972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3021496" y="5210893"/>
            <a:ext cx="6149009" cy="731520"/>
          </a:xfrm>
          <a:prstGeom prst="rect">
            <a:avLst/>
          </a:prstGeom>
        </p:spPr>
        <p:txBody>
          <a:bodyPr wrap="none" anchor="ctr" anchorCtr="0">
            <a:norm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Mina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Ttaʻann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ī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ʽElā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Ttaghannī</a:t>
            </a:r>
            <a:endParaRPr lang="en-US" sz="3200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0906" y="1604341"/>
            <a:ext cx="4650188" cy="215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4504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240084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  <p:sldLayoutId id="2147483682" r:id="rId3"/>
    <p:sldLayoutId id="2147483683" r:id="rId4"/>
    <p:sldLayoutId id="2147483684" r:id="rId5"/>
    <p:sldLayoutId id="2147483688" r:id="rId6"/>
    <p:sldLayoutId id="2147483685" r:id="rId7"/>
    <p:sldLayoutId id="2147483686" r:id="rId8"/>
    <p:sldLayoutId id="2147483692" r:id="rId9"/>
    <p:sldLayoutId id="2147483689" r:id="rId10"/>
    <p:sldLayoutId id="2147483690" r:id="rId11"/>
    <p:sldLayoutId id="2147483691" r:id="rId12"/>
    <p:sldLayoutId id="2147483687" r:id="rId13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572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9144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3716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8288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67">
            <a:extLst>
              <a:ext uri="{FF2B5EF4-FFF2-40B4-BE49-F238E27FC236}">
                <a16:creationId xmlns:a16="http://schemas.microsoft.com/office/drawing/2014/main" id="{FE11D25A-B73E-C2EF-9446-BCE2F0555C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هـلُـمُّـوا نُــرنِّــمُ لـلــرَّب</a:t>
            </a:r>
            <a:endParaRPr lang="en-US" dirty="0"/>
          </a:p>
        </p:txBody>
      </p:sp>
      <p:sp>
        <p:nvSpPr>
          <p:cNvPr id="69" name="Text Placeholder 68">
            <a:extLst>
              <a:ext uri="{FF2B5EF4-FFF2-40B4-BE49-F238E27FC236}">
                <a16:creationId xmlns:a16="http://schemas.microsoft.com/office/drawing/2014/main" id="{F88D206F-7E50-0187-B455-BEDFAD508B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Oh Come, Let Us Sing to The Lord!</a:t>
            </a:r>
          </a:p>
        </p:txBody>
      </p:sp>
      <p:sp>
        <p:nvSpPr>
          <p:cNvPr id="70" name="Text Placeholder 69">
            <a:extLst>
              <a:ext uri="{FF2B5EF4-FFF2-40B4-BE49-F238E27FC236}">
                <a16:creationId xmlns:a16="http://schemas.microsoft.com/office/drawing/2014/main" id="{001E6906-7B80-7C52-C64A-15D34135208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err="1"/>
              <a:t>Halumm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ū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Nurannimu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liRrab</a:t>
            </a:r>
            <a:endParaRPr lang="en-US" dirty="0"/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C029B5C3-E3E9-4E2D-A852-B4A6B4744E42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/>
              <a:t>Extract from Psalm 95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C836AA6-7E38-444C-85EB-3700B65C8AB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Minal</a:t>
            </a:r>
            <a:r>
              <a:rPr lang="en-US" dirty="0"/>
              <a:t> </a:t>
            </a:r>
            <a:r>
              <a:rPr lang="en-US" dirty="0" err="1"/>
              <a:t>Mazmūr</a:t>
            </a:r>
            <a:r>
              <a:rPr lang="en-US" dirty="0"/>
              <a:t> 95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71B3148-DD56-4FF1-B87C-334BC69CD93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Music by: Boulos </a:t>
            </a:r>
            <a:r>
              <a:rPr lang="en-US" dirty="0" err="1"/>
              <a:t>Rohana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47997C3-7236-4604-8E36-FB5BDA0F49B8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Talḥīn</a:t>
            </a:r>
            <a:r>
              <a:rPr lang="en-US" dirty="0"/>
              <a:t>: Boulos </a:t>
            </a:r>
            <a:r>
              <a:rPr lang="en-US" dirty="0" err="1"/>
              <a:t>Rohana</a:t>
            </a: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CC1181C9-09B3-4277-9547-A72CF39ECACC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>
            <a:normAutofit/>
          </a:bodyPr>
          <a:lstStyle/>
          <a:p>
            <a:r>
              <a:rPr lang="ar-KW" dirty="0"/>
              <a:t>من المزمور 95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C3A204D6-4DB4-4674-B027-68F7BB0BE075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>
            <a:normAutofit/>
          </a:bodyPr>
          <a:lstStyle/>
          <a:p>
            <a:r>
              <a:rPr lang="ar-KW" dirty="0"/>
              <a:t>تلحين: بولس روحانا</a:t>
            </a:r>
          </a:p>
        </p:txBody>
      </p:sp>
    </p:spTree>
    <p:extLst>
      <p:ext uri="{BB962C8B-B14F-4D97-AF65-F5344CB8AC3E}">
        <p14:creationId xmlns:p14="http://schemas.microsoft.com/office/powerpoint/2010/main" val="1586876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F56190-57EC-B1E1-3DB2-D2CD7D2A4A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هَــلُــمُّــوا نُــرنِّـمُ لِـلــرَّب</a:t>
            </a:r>
            <a:br>
              <a:rPr lang="ar-KW" dirty="0"/>
            </a:br>
            <a:r>
              <a:rPr lang="ar-KW" dirty="0"/>
              <a:t>نَـهــتِــفُ لِـصَـخــرَةِ خَــلاصِــنــا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74707C7-CE33-3E7B-7A63-506625E4A28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Oh come, let us sing to the Lord!</a:t>
            </a:r>
          </a:p>
          <a:p>
            <a:r>
              <a:rPr lang="en-US" dirty="0"/>
              <a:t>Let us shout joyfully to the Rock of our salvation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1936215-43AA-CF24-5EBB-D18C26550F4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Halummū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Nurannimu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liRrab</a:t>
            </a:r>
            <a:endParaRPr lang="en-US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Nahtifu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liṢakhrati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Khalāṣinā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87734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F56190-57EC-B1E1-3DB2-D2CD7D2A4A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نُــبــادِرُ إلــى وَجــهِــهِ بِالاعْــتِــراف</a:t>
            </a:r>
            <a:br>
              <a:rPr lang="ar-KW" dirty="0"/>
            </a:br>
            <a:r>
              <a:rPr lang="ar-KW" dirty="0"/>
              <a:t>وَنَــهــتِــفُ لَــهُ بِالـنَّــشــائِــد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74707C7-CE33-3E7B-7A63-506625E4A28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Let us come before His presence with thanksgiving;</a:t>
            </a:r>
          </a:p>
          <a:p>
            <a:r>
              <a:rPr lang="en-US" dirty="0"/>
              <a:t>Let us shout joyfully to Him with psalms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1936215-43AA-CF24-5EBB-D18C26550F4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Nubādiru</a:t>
            </a:r>
            <a:r>
              <a:rPr lang="en-US" dirty="0"/>
              <a:t> ‛</a:t>
            </a:r>
            <a:r>
              <a:rPr lang="en-US" dirty="0" err="1"/>
              <a:t>Elā</a:t>
            </a:r>
            <a:r>
              <a:rPr lang="en-US" dirty="0"/>
              <a:t> </a:t>
            </a:r>
            <a:r>
              <a:rPr lang="en-US" dirty="0" err="1"/>
              <a:t>Wajhihi</a:t>
            </a:r>
            <a:r>
              <a:rPr lang="en-US" dirty="0"/>
              <a:t> </a:t>
            </a:r>
            <a:r>
              <a:rPr lang="en-US" dirty="0" err="1"/>
              <a:t>belEʻtirāf</a:t>
            </a:r>
            <a:endParaRPr lang="en-US" dirty="0"/>
          </a:p>
          <a:p>
            <a:r>
              <a:rPr lang="en-US" dirty="0" err="1"/>
              <a:t>waNahtifu</a:t>
            </a:r>
            <a:r>
              <a:rPr lang="en-US" dirty="0"/>
              <a:t> </a:t>
            </a:r>
            <a:r>
              <a:rPr lang="en-US" dirty="0" err="1"/>
              <a:t>Lahu</a:t>
            </a:r>
            <a:r>
              <a:rPr lang="en-US" dirty="0"/>
              <a:t> </a:t>
            </a:r>
            <a:r>
              <a:rPr lang="en-US" dirty="0" err="1"/>
              <a:t>beNnashā‛ed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36193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F56190-57EC-B1E1-3DB2-D2CD7D2A4A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فــإنَّ الــرَّبَّ إِلــهٌ عَــظــيــمٌ</a:t>
            </a:r>
            <a:br>
              <a:rPr lang="ar-KW" dirty="0"/>
            </a:br>
            <a:r>
              <a:rPr lang="ar-KW" dirty="0"/>
              <a:t>وَمَلِــكٌ عَـظـيـمٌ عَـلـى جَـمـيـعِ الآلـهـة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74707C7-CE33-3E7B-7A63-506625E4A28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For the Lord is the great God</a:t>
            </a:r>
          </a:p>
          <a:p>
            <a:r>
              <a:rPr lang="en-US" dirty="0"/>
              <a:t>and the great King above all gods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1936215-43AA-CF24-5EBB-D18C26550F4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sz="6000" dirty="0" err="1"/>
              <a:t>fa‛Enna</a:t>
            </a:r>
            <a:r>
              <a:rPr lang="en-US" sz="6000" dirty="0"/>
              <a:t> </a:t>
            </a:r>
            <a:r>
              <a:rPr lang="en-US" sz="6000" dirty="0" err="1"/>
              <a:t>Rrabba</a:t>
            </a:r>
            <a:r>
              <a:rPr lang="en-US" sz="6000" dirty="0"/>
              <a:t> ‛</a:t>
            </a:r>
            <a:r>
              <a:rPr lang="en-US" sz="6000" dirty="0" err="1"/>
              <a:t>Elāhon</a:t>
            </a:r>
            <a:r>
              <a:rPr lang="en-US" sz="6000" dirty="0"/>
              <a:t> </a:t>
            </a:r>
            <a:r>
              <a:rPr lang="en-US" sz="6000" dirty="0" err="1"/>
              <a:t>ʻAẓīmon</a:t>
            </a:r>
            <a:endParaRPr lang="en-US" sz="6000" dirty="0"/>
          </a:p>
          <a:p>
            <a:r>
              <a:rPr lang="en-US" sz="6000" dirty="0" err="1"/>
              <a:t>waMalikon</a:t>
            </a:r>
            <a:r>
              <a:rPr lang="en-US" sz="6000" dirty="0"/>
              <a:t> </a:t>
            </a:r>
            <a:r>
              <a:rPr lang="en-US" sz="6000" dirty="0" err="1"/>
              <a:t>ʻAẓīmon</a:t>
            </a:r>
            <a:r>
              <a:rPr lang="en-US" sz="6000" dirty="0"/>
              <a:t> </a:t>
            </a:r>
            <a:r>
              <a:rPr lang="en-US" sz="6000" dirty="0" err="1"/>
              <a:t>ʻAlā</a:t>
            </a:r>
            <a:r>
              <a:rPr lang="en-US" sz="6000" dirty="0"/>
              <a:t> </a:t>
            </a:r>
            <a:r>
              <a:rPr lang="en-US" sz="6000" dirty="0" err="1"/>
              <a:t>Jamīʻel</a:t>
            </a:r>
            <a:r>
              <a:rPr lang="en-US" sz="6000" dirty="0"/>
              <a:t> ‛</a:t>
            </a:r>
            <a:r>
              <a:rPr lang="en-US" sz="6000" dirty="0" err="1"/>
              <a:t>Āliha</a:t>
            </a:r>
            <a:endParaRPr lang="en-US" sz="6000" dirty="0"/>
          </a:p>
        </p:txBody>
      </p:sp>
    </p:spTree>
    <p:extLst>
      <p:ext uri="{BB962C8B-B14F-4D97-AF65-F5344CB8AC3E}">
        <p14:creationId xmlns:p14="http://schemas.microsoft.com/office/powerpoint/2010/main" val="3425500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F56190-57EC-B1E1-3DB2-D2CD7D2A4A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هُــوَ الـذي بِـيَـدِهِ أَعــمـاقُ الأَرض</a:t>
            </a:r>
            <a:br>
              <a:rPr lang="ar-KW" dirty="0"/>
            </a:br>
            <a:r>
              <a:rPr lang="ar-KW" dirty="0"/>
              <a:t>وَلَــهُ قِــمَــمُ الـجِــبــال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74707C7-CE33-3E7B-7A63-506625E4A28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In His hand are the deep places of the earth;</a:t>
            </a:r>
          </a:p>
          <a:p>
            <a:r>
              <a:rPr lang="en-US" dirty="0"/>
              <a:t>The heights of the hills are His also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1936215-43AA-CF24-5EBB-D18C26550F4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92500"/>
          </a:bodyPr>
          <a:lstStyle/>
          <a:p>
            <a:r>
              <a:rPr lang="en-US" dirty="0" err="1"/>
              <a:t>Huwa</a:t>
            </a:r>
            <a:r>
              <a:rPr lang="en-US" dirty="0"/>
              <a:t> </a:t>
            </a:r>
            <a:r>
              <a:rPr lang="en-US" dirty="0" err="1"/>
              <a:t>Lladhī</a:t>
            </a:r>
            <a:r>
              <a:rPr lang="en-US" dirty="0"/>
              <a:t> </a:t>
            </a:r>
            <a:r>
              <a:rPr lang="en-US" dirty="0" err="1"/>
              <a:t>biYadihi</a:t>
            </a:r>
            <a:r>
              <a:rPr lang="en-US" dirty="0"/>
              <a:t> ‛</a:t>
            </a:r>
            <a:r>
              <a:rPr lang="en-US" dirty="0" err="1"/>
              <a:t>Aʻmāqul</a:t>
            </a:r>
            <a:r>
              <a:rPr lang="en-US" dirty="0"/>
              <a:t> ‛</a:t>
            </a:r>
            <a:r>
              <a:rPr lang="en-US" dirty="0" err="1"/>
              <a:t>Arḍ</a:t>
            </a:r>
            <a:br>
              <a:rPr lang="en-US" dirty="0"/>
            </a:br>
            <a:r>
              <a:rPr lang="en-US" dirty="0" err="1"/>
              <a:t>waLahu</a:t>
            </a:r>
            <a:r>
              <a:rPr lang="en-US" dirty="0"/>
              <a:t> </a:t>
            </a:r>
            <a:r>
              <a:rPr lang="en-US" dirty="0" err="1"/>
              <a:t>Qimamul</a:t>
            </a:r>
            <a:r>
              <a:rPr lang="en-US" dirty="0"/>
              <a:t> </a:t>
            </a:r>
            <a:r>
              <a:rPr lang="en-US" dirty="0" err="1"/>
              <a:t>Jibāl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85802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F56190-57EC-B1E1-3DB2-D2CD7D2A4A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لَـهُ الـبَــحــرُ وَهُــوَ صَــنَــعَــهُ</a:t>
            </a:r>
            <a:br>
              <a:rPr lang="ar-KW" dirty="0"/>
            </a:br>
            <a:r>
              <a:rPr lang="ar-KW" dirty="0"/>
              <a:t>وَيَــداهُ جَــبَــلَــتــا الـيَــبَــس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74707C7-CE33-3E7B-7A63-506625E4A28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The sea is His, for He made it;</a:t>
            </a:r>
          </a:p>
          <a:p>
            <a:r>
              <a:rPr lang="en-US" dirty="0"/>
              <a:t>And His Hands formed the dry land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1936215-43AA-CF24-5EBB-D18C26550F4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Lahul</a:t>
            </a:r>
            <a:r>
              <a:rPr lang="en-US" dirty="0"/>
              <a:t> </a:t>
            </a:r>
            <a:r>
              <a:rPr lang="en-US" dirty="0" err="1"/>
              <a:t>Baḥru</a:t>
            </a:r>
            <a:r>
              <a:rPr lang="en-US" dirty="0"/>
              <a:t> </a:t>
            </a:r>
            <a:r>
              <a:rPr lang="en-US" dirty="0" err="1"/>
              <a:t>waHuwa</a:t>
            </a:r>
            <a:r>
              <a:rPr lang="en-US" dirty="0"/>
              <a:t> </a:t>
            </a:r>
            <a:r>
              <a:rPr lang="en-US" dirty="0" err="1"/>
              <a:t>Ṣanaʻahu</a:t>
            </a:r>
            <a:br>
              <a:rPr lang="en-US" dirty="0"/>
            </a:br>
            <a:r>
              <a:rPr lang="en-US" dirty="0" err="1"/>
              <a:t>waYadāhu</a:t>
            </a:r>
            <a:r>
              <a:rPr lang="en-US" dirty="0"/>
              <a:t> </a:t>
            </a:r>
            <a:r>
              <a:rPr lang="en-US" dirty="0" err="1"/>
              <a:t>Jabalatāl</a:t>
            </a:r>
            <a:r>
              <a:rPr lang="en-US" dirty="0"/>
              <a:t> </a:t>
            </a:r>
            <a:r>
              <a:rPr lang="en-US" dirty="0" err="1"/>
              <a:t>Yabas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51136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F56190-57EC-B1E1-3DB2-D2CD7D2A4A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هَــلُــمُّــوا نَــسْــجُــدُ وَنَــركَــعُ لَــهُ</a:t>
            </a:r>
            <a:br>
              <a:rPr lang="ar-KW" dirty="0"/>
            </a:br>
            <a:r>
              <a:rPr lang="ar-KW" dirty="0"/>
              <a:t>نَــجــثــو أَمــامَ الـرَّبِّ صــانِــعِــنــا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74707C7-CE33-3E7B-7A63-506625E4A28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Oh come, let us worship and bow down;</a:t>
            </a:r>
          </a:p>
          <a:p>
            <a:r>
              <a:rPr lang="en-US" dirty="0"/>
              <a:t>Let us kneel before the Lord our Maker.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1936215-43AA-CF24-5EBB-D18C26550F4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92500"/>
          </a:bodyPr>
          <a:lstStyle/>
          <a:p>
            <a:r>
              <a:rPr lang="en-US" dirty="0" err="1"/>
              <a:t>Halummū</a:t>
            </a:r>
            <a:r>
              <a:rPr lang="en-US" dirty="0"/>
              <a:t> </a:t>
            </a:r>
            <a:r>
              <a:rPr lang="en-US" dirty="0" err="1"/>
              <a:t>Nasjudu</a:t>
            </a:r>
            <a:r>
              <a:rPr lang="en-US" dirty="0"/>
              <a:t> </a:t>
            </a:r>
            <a:r>
              <a:rPr lang="en-US" dirty="0" err="1"/>
              <a:t>waNarkaʻu</a:t>
            </a:r>
            <a:r>
              <a:rPr lang="en-US" dirty="0"/>
              <a:t> </a:t>
            </a:r>
            <a:r>
              <a:rPr lang="en-US" dirty="0" err="1"/>
              <a:t>Lahu</a:t>
            </a:r>
            <a:br>
              <a:rPr lang="en-US" dirty="0"/>
            </a:br>
            <a:r>
              <a:rPr lang="en-US" dirty="0" err="1"/>
              <a:t>Najthū</a:t>
            </a:r>
            <a:r>
              <a:rPr lang="en-US" dirty="0"/>
              <a:t> ‛</a:t>
            </a:r>
            <a:r>
              <a:rPr lang="en-US" dirty="0" err="1"/>
              <a:t>Amāma</a:t>
            </a:r>
            <a:r>
              <a:rPr lang="en-US" dirty="0"/>
              <a:t> </a:t>
            </a:r>
            <a:r>
              <a:rPr lang="en-US" dirty="0" err="1"/>
              <a:t>Rrabbi</a:t>
            </a:r>
            <a:r>
              <a:rPr lang="en-US" dirty="0"/>
              <a:t> </a:t>
            </a:r>
            <a:r>
              <a:rPr lang="en-US" dirty="0" err="1"/>
              <a:t>Ṣāneʻinā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73363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F56190-57EC-B1E1-3DB2-D2CD7D2A4A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فَــإنَّــهُ هُــوَ إلـهُــنــا </a:t>
            </a:r>
            <a:br>
              <a:rPr lang="ar-KW" dirty="0"/>
            </a:br>
            <a:r>
              <a:rPr lang="ar-KW" dirty="0"/>
              <a:t>وَنَـحــنُ شَـعــبُ مَــرعــاهُ، وَغَــنَــمُ يَــدِهِ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74707C7-CE33-3E7B-7A63-506625E4A28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dirty="0"/>
              <a:t>For He is our God, and we are the people of His pasture,</a:t>
            </a:r>
          </a:p>
          <a:p>
            <a:r>
              <a:rPr lang="en-US" dirty="0"/>
              <a:t>and the sheep of His Hand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1936215-43AA-CF24-5EBB-D18C26550F4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sz="6000" dirty="0" err="1"/>
              <a:t>fa‛Ennahu</a:t>
            </a:r>
            <a:r>
              <a:rPr lang="en-US" sz="6000" dirty="0"/>
              <a:t> </a:t>
            </a:r>
            <a:r>
              <a:rPr lang="en-US" sz="6000" dirty="0" err="1"/>
              <a:t>Huwa</a:t>
            </a:r>
            <a:r>
              <a:rPr lang="en-US" sz="6000" dirty="0"/>
              <a:t> ‛</a:t>
            </a:r>
            <a:r>
              <a:rPr lang="en-US" sz="6000" dirty="0" err="1"/>
              <a:t>Elāhunā</a:t>
            </a:r>
            <a:r>
              <a:rPr lang="en-US" sz="6000" dirty="0"/>
              <a:t>, </a:t>
            </a:r>
            <a:r>
              <a:rPr lang="en-US" sz="6000" dirty="0" err="1"/>
              <a:t>waNaḥnu</a:t>
            </a:r>
            <a:r>
              <a:rPr lang="en-US" sz="6000" dirty="0"/>
              <a:t> </a:t>
            </a:r>
            <a:r>
              <a:rPr lang="en-US" sz="6000" dirty="0" err="1"/>
              <a:t>Shaʻbu</a:t>
            </a:r>
            <a:r>
              <a:rPr lang="en-US" sz="6000" dirty="0"/>
              <a:t> </a:t>
            </a:r>
            <a:r>
              <a:rPr lang="en-US" sz="6000" dirty="0" err="1"/>
              <a:t>Marʻāhu</a:t>
            </a:r>
            <a:r>
              <a:rPr lang="en-US" sz="6000" dirty="0"/>
              <a:t>, </a:t>
            </a:r>
            <a:r>
              <a:rPr lang="en-US" sz="6000" dirty="0" err="1"/>
              <a:t>waGhanamu</a:t>
            </a:r>
            <a:r>
              <a:rPr lang="en-US" sz="6000" dirty="0"/>
              <a:t> </a:t>
            </a:r>
            <a:r>
              <a:rPr lang="en-US" sz="6000" dirty="0" err="1"/>
              <a:t>Yadihi</a:t>
            </a:r>
            <a:endParaRPr lang="en-US" sz="6000" dirty="0"/>
          </a:p>
        </p:txBody>
      </p:sp>
    </p:spTree>
    <p:extLst>
      <p:ext uri="{BB962C8B-B14F-4D97-AF65-F5344CB8AC3E}">
        <p14:creationId xmlns:p14="http://schemas.microsoft.com/office/powerpoint/2010/main" val="581185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F56190-57EC-B1E1-3DB2-D2CD7D2A4A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الـيَــومَ إذا سَــمِــعــتُــم صَــوتَــهُ</a:t>
            </a:r>
            <a:br>
              <a:rPr lang="ar-KW" dirty="0"/>
            </a:br>
            <a:r>
              <a:rPr lang="ar-KW" dirty="0"/>
              <a:t>فَــلا تُــقَــسُّــوا قُــلــوبَــكُــم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74707C7-CE33-3E7B-7A63-506625E4A28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Today, if you will hear His voice:</a:t>
            </a:r>
          </a:p>
          <a:p>
            <a:r>
              <a:rPr lang="en-US" dirty="0"/>
              <a:t>“Do not harden your hearts …”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1936215-43AA-CF24-5EBB-D18C26550F4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92500"/>
          </a:bodyPr>
          <a:lstStyle/>
          <a:p>
            <a:r>
              <a:rPr lang="en-US" dirty="0"/>
              <a:t>‛</a:t>
            </a:r>
            <a:r>
              <a:rPr lang="en-US" dirty="0" err="1"/>
              <a:t>alYawma</a:t>
            </a:r>
            <a:r>
              <a:rPr lang="en-US" dirty="0"/>
              <a:t> ‛</a:t>
            </a:r>
            <a:r>
              <a:rPr lang="en-US" dirty="0" err="1"/>
              <a:t>Edhā</a:t>
            </a:r>
            <a:r>
              <a:rPr lang="en-US" dirty="0"/>
              <a:t> </a:t>
            </a:r>
            <a:r>
              <a:rPr lang="en-US" dirty="0" err="1"/>
              <a:t>Sameʻtum</a:t>
            </a:r>
            <a:r>
              <a:rPr lang="en-US" dirty="0"/>
              <a:t> </a:t>
            </a:r>
            <a:r>
              <a:rPr lang="en-US" dirty="0" err="1"/>
              <a:t>Ṣawtahu</a:t>
            </a:r>
            <a:br>
              <a:rPr lang="en-US" dirty="0"/>
            </a:br>
            <a:r>
              <a:rPr lang="en-US" dirty="0" err="1"/>
              <a:t>faLā</a:t>
            </a:r>
            <a:r>
              <a:rPr lang="en-US" dirty="0"/>
              <a:t> </a:t>
            </a:r>
            <a:r>
              <a:rPr lang="en-US" dirty="0" err="1"/>
              <a:t>Tuqassū</a:t>
            </a:r>
            <a:r>
              <a:rPr lang="en-US" dirty="0"/>
              <a:t> </a:t>
            </a:r>
            <a:r>
              <a:rPr lang="en-US" dirty="0" err="1"/>
              <a:t>Qulūbakum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9690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F56190-57EC-B1E1-3DB2-D2CD7D2A4A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هَــلُــمُّــوا نُــرنِّـمُ لِـلــرَّب</a:t>
            </a:r>
            <a:br>
              <a:rPr lang="ar-KW" dirty="0"/>
            </a:br>
            <a:r>
              <a:rPr lang="ar-KW" dirty="0"/>
              <a:t>نَـهــتِــفُ لِـصَـخــرَةِ خَــلاصِــنــا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74707C7-CE33-3E7B-7A63-506625E4A28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Oh come, let us sing to the Lord!</a:t>
            </a:r>
          </a:p>
          <a:p>
            <a:r>
              <a:rPr lang="en-US" dirty="0"/>
              <a:t>Let us shout joyfully to the Rock of our salvation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1936215-43AA-CF24-5EBB-D18C26550F4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Halummū</a:t>
            </a:r>
            <a:r>
              <a:rPr lang="en-US" dirty="0"/>
              <a:t> </a:t>
            </a:r>
            <a:r>
              <a:rPr lang="en-US" dirty="0" err="1"/>
              <a:t>Nurannimu</a:t>
            </a:r>
            <a:r>
              <a:rPr lang="en-US" dirty="0"/>
              <a:t> </a:t>
            </a:r>
            <a:r>
              <a:rPr lang="en-US" dirty="0" err="1"/>
              <a:t>liRrab</a:t>
            </a:r>
            <a:endParaRPr lang="en-US" dirty="0"/>
          </a:p>
          <a:p>
            <a:r>
              <a:rPr lang="en-US" dirty="0" err="1"/>
              <a:t>Nahtifu</a:t>
            </a:r>
            <a:r>
              <a:rPr lang="en-US" dirty="0"/>
              <a:t> </a:t>
            </a:r>
            <a:r>
              <a:rPr lang="en-US" dirty="0" err="1"/>
              <a:t>liṢakhrati</a:t>
            </a:r>
            <a:r>
              <a:rPr lang="en-US" dirty="0"/>
              <a:t> </a:t>
            </a:r>
            <a:r>
              <a:rPr lang="en-US" dirty="0" err="1"/>
              <a:t>Khalāṣinā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5984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F56190-57EC-B1E1-3DB2-D2CD7D2A4A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نُــبــادِرُ إلــى وَجــهِــهِ بِالاعْــتِــراف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74707C7-CE33-3E7B-7A63-506625E4A28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Let us come before His presence with thanksgiving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1936215-43AA-CF24-5EBB-D18C26550F4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Nubādiru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‛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Elā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Wajhihi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belEʻtirāf</a:t>
            </a:r>
            <a:endParaRPr lang="en-US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0817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F56190-57EC-B1E1-3DB2-D2CD7D2A4A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 err="1"/>
              <a:t>هَـلِّـلـويــا</a:t>
            </a:r>
            <a:r>
              <a:rPr lang="ar-KW" dirty="0"/>
              <a:t>، </a:t>
            </a:r>
            <a:r>
              <a:rPr lang="ar-KW" dirty="0" err="1"/>
              <a:t>هَـلِّـلـويــا</a:t>
            </a:r>
            <a:r>
              <a:rPr lang="ar-KW" dirty="0"/>
              <a:t>، </a:t>
            </a:r>
            <a:r>
              <a:rPr lang="ar-KW" dirty="0" err="1"/>
              <a:t>هَـلِّـلـويــا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74707C7-CE33-3E7B-7A63-506625E4A28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Alleluia, Alleluia, Alleluia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1936215-43AA-CF24-5EBB-D18C26550F4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Hallelūyā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Hallelūyā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Hallelūyā</a:t>
            </a:r>
          </a:p>
        </p:txBody>
      </p:sp>
    </p:spTree>
    <p:extLst>
      <p:ext uri="{BB962C8B-B14F-4D97-AF65-F5344CB8AC3E}">
        <p14:creationId xmlns:p14="http://schemas.microsoft.com/office/powerpoint/2010/main" val="3085775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27129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Logo - Syriac Hymns Template - March 2022" id="{8BED9680-44C6-49B7-8CED-59880FF25251}" vid="{A006FCC3-8031-4C6E-BDCD-5F559FBB89F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‛0 - New Logo - Hymns Template - March 2022</Template>
  <TotalTime>108</TotalTime>
  <Words>397</Words>
  <Application>Microsoft Office PowerPoint</Application>
  <PresentationFormat>Widescreen</PresentationFormat>
  <Paragraphs>55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0" baseType="lpstr">
      <vt:lpstr>Calibri</vt:lpstr>
      <vt:lpstr>Times New Roman</vt:lpstr>
      <vt:lpstr>Calibri Light</vt:lpstr>
      <vt:lpstr>AramaicShimo</vt:lpstr>
      <vt:lpstr>AramaicSerto</vt:lpstr>
      <vt:lpstr>Arial</vt:lpstr>
      <vt:lpstr>5_Office Theme</vt:lpstr>
      <vt:lpstr>هـلُـمُّـوا نُــرنِّــمُ لـلــرَّب</vt:lpstr>
      <vt:lpstr>هَــلُــمُّــوا نُــرنِّـمُ لِـلــرَّب نَـهــتِــفُ لِـصَـخــرَةِ خَــلاصِــنــا</vt:lpstr>
      <vt:lpstr>نُــبــادِرُ إلــى وَجــهِــهِ بِالاعْــتِــراف وَنَــهــتِــفُ لَــهُ بِالـنَّــشــائِــد</vt:lpstr>
      <vt:lpstr>فــإنَّ الــرَّبَّ إِلــهٌ عَــظــيــمٌ وَمَلِــكٌ عَـظـيـمٌ عَـلـى جَـمـيـعِ الآلـهـة</vt:lpstr>
      <vt:lpstr>هُــوَ الـذي بِـيَـدِهِ أَعــمـاقُ الأَرض وَلَــهُ قِــمَــمُ الـجِــبــال</vt:lpstr>
      <vt:lpstr>لَـهُ الـبَــحــرُ وَهُــوَ صَــنَــعَــهُ وَيَــداهُ جَــبَــلَــتــا الـيَــبَــس</vt:lpstr>
      <vt:lpstr>هَــلُــمُّــوا نَــسْــجُــدُ وَنَــركَــعُ لَــهُ نَــجــثــو أَمــامَ الـرَّبِّ صــانِــعِــنــا</vt:lpstr>
      <vt:lpstr>فَــإنَّــهُ هُــوَ إلـهُــنــا  وَنَـحــنُ شَـعــبُ مَــرعــاهُ، وَغَــنَــمُ يَــدِهِ</vt:lpstr>
      <vt:lpstr>الـيَــومَ إذا سَــمِــعــتُــم صَــوتَــهُ فَــلا تُــقَــسُّــوا قُــلــوبَــكُــم</vt:lpstr>
      <vt:lpstr>هَــلُــمُّــوا نُــرنِّـمُ لِـلــرَّب نَـهــتِــفُ لِـصَـخــرَةِ خَــلاصِــنــا</vt:lpstr>
      <vt:lpstr>نُــبــادِرُ إلــى وَجــهِــهِ بِالاعْــتِــراف</vt:lpstr>
      <vt:lpstr>هَـلِّـلـويــا، هَـلِّـلـويــا، هَـلِّـلـويــا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Halummū Nurannimu liRrab - هلموا نرنم للرب</dc:title>
  <dc:subject/>
  <dc:creator>Nizart</dc:creator>
  <cp:keywords>Mazmūr 95  مزمور</cp:keywords>
  <cp:lastModifiedBy>Pascale Hage</cp:lastModifiedBy>
  <cp:revision>37</cp:revision>
  <dcterms:created xsi:type="dcterms:W3CDTF">2023-02-25T15:07:01Z</dcterms:created>
  <dcterms:modified xsi:type="dcterms:W3CDTF">2025-04-19T06:17:25Z</dcterms:modified>
  <cp:category>Biblical</cp:category>
</cp:coreProperties>
</file>