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5"/>
  </p:notesMasterIdLst>
  <p:sldIdLst>
    <p:sldId id="256" r:id="rId2"/>
    <p:sldId id="257" r:id="rId3"/>
    <p:sldId id="276" r:id="rId4"/>
    <p:sldId id="277" r:id="rId5"/>
    <p:sldId id="278" r:id="rId6"/>
    <p:sldId id="280" r:id="rId7"/>
    <p:sldId id="281" r:id="rId8"/>
    <p:sldId id="282" r:id="rId9"/>
    <p:sldId id="285" r:id="rId10"/>
    <p:sldId id="283" r:id="rId11"/>
    <p:sldId id="286" r:id="rId12"/>
    <p:sldId id="284" r:id="rId13"/>
    <p:sldId id="27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1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28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11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88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656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425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481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55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3693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بَــغَــنِّــي بـيــنِ الـنَّـــاس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Sing Among People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Baghannī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9E58E91-AFB2-2C6C-1571-86D2C959C9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Nashaat</a:t>
            </a:r>
            <a:r>
              <a:rPr lang="en-US" dirty="0"/>
              <a:t> </a:t>
            </a:r>
            <a:r>
              <a:rPr lang="en-US" dirty="0" err="1"/>
              <a:t>Waseff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DD0A09C-EB68-2A77-7917-2556E975E11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Nashaat</a:t>
            </a:r>
            <a:r>
              <a:rPr lang="en-US" dirty="0"/>
              <a:t> </a:t>
            </a:r>
            <a:r>
              <a:rPr lang="en-US" dirty="0" err="1"/>
              <a:t>Waseff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DE8E748-4EDE-BC24-2129-C7CA1B36AC3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نشأت واصف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4000"/>
              </a:lnSpc>
            </a:pPr>
            <a:r>
              <a:rPr lang="ar-KW" dirty="0"/>
              <a:t>بَـغَـنّي بـيـنِ الـنّـاس .. أنا لِـيَّ إلـه عَـظـيـم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sing among people, I have a great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Baghannī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ʻAẓīm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B87E9-6C8F-54D6-F006-34DEC1A6B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سامِحْـني رَغْـمِ إنِّـي عَـوَّجْـتِ المُـسـتَـقـيـم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AB714F-A9DD-A356-0FAC-B6ED8B9851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forgave me despite that I twisted what is right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E5DD50-4C46-6BE8-2C06-1A6432AE26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Sāmeḥnī</a:t>
            </a:r>
            <a:r>
              <a:rPr lang="en-US" dirty="0"/>
              <a:t> </a:t>
            </a:r>
            <a:r>
              <a:rPr lang="en-US" dirty="0" err="1"/>
              <a:t>Raghmi</a:t>
            </a:r>
            <a:r>
              <a:rPr lang="en-US" dirty="0"/>
              <a:t> ‛</a:t>
            </a:r>
            <a:r>
              <a:rPr lang="en-US" dirty="0" err="1"/>
              <a:t>Ennī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ʻAwwajtel</a:t>
            </a:r>
            <a:r>
              <a:rPr lang="en-US" dirty="0"/>
              <a:t> </a:t>
            </a:r>
            <a:r>
              <a:rPr lang="en-US" dirty="0" err="1"/>
              <a:t>Mustaqīm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35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FDD0-AF02-D5A7-81AB-E92C76B42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مَـحَـى صَـكِّ ذُنــوبـي ومـاضِـيَّ الأثـيــم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01920C-C6DD-96E8-6054-3A535A1808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erased my trespasses’ deed and my sinful past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F6A713-2C8E-E469-D90C-D3A0B20581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Maḥā</a:t>
            </a:r>
            <a:r>
              <a:rPr lang="en-US" dirty="0"/>
              <a:t> </a:t>
            </a:r>
            <a:r>
              <a:rPr lang="en-US" dirty="0" err="1"/>
              <a:t>Ṣakki</a:t>
            </a:r>
            <a:r>
              <a:rPr lang="en-US" dirty="0"/>
              <a:t> </a:t>
            </a:r>
            <a:r>
              <a:rPr lang="en-US" dirty="0" err="1"/>
              <a:t>Dhunūbī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wMāḍiyyal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Athīm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24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4000"/>
              </a:lnSpc>
            </a:pPr>
            <a:r>
              <a:rPr lang="ar-KW" dirty="0"/>
              <a:t>بَـغَـنّي بـيـنِ الـنّـاس .. أنا لِـيَّ إلـه عَـظـيـم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sing among people, I have a great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Baghannī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ʻAẓīm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46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0281F-A2E0-565A-B9C5-7BBBD3475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أنـقَـذْنـي مْـنِ الهُـبـوط إلى حُـفــرِةِ الجَـحـيـم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ECD56A-964D-1A00-24FA-393BD46FBD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saved me from falling in hell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A03D07-057E-D1A4-0CB3-1F94186E99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dirty="0" err="1"/>
              <a:t>Anqadhnī</a:t>
            </a:r>
            <a:r>
              <a:rPr lang="en-US" dirty="0"/>
              <a:t> </a:t>
            </a:r>
            <a:r>
              <a:rPr lang="en-US" dirty="0" err="1"/>
              <a:t>Mnel</a:t>
            </a:r>
            <a:r>
              <a:rPr lang="en-US" dirty="0"/>
              <a:t> </a:t>
            </a:r>
            <a:r>
              <a:rPr lang="en-US" dirty="0" err="1"/>
              <a:t>Hubūṭ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Ḥufretel</a:t>
            </a:r>
            <a:r>
              <a:rPr lang="en-US" dirty="0"/>
              <a:t> </a:t>
            </a:r>
            <a:r>
              <a:rPr lang="en-US" dirty="0" err="1"/>
              <a:t>Jaḥīm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15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954A6-235F-06CD-A681-ED8F5D994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وَجَــدْتِ أنا فِـدْيَــة في دَمِـهِ الـكَــريـــم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6EB393-1394-6AE7-37E9-0E34874D29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found a ransom in His Holy Blood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A2C46D-600E-919E-599D-9009E61E85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Wajadte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Fedya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Damihil</a:t>
            </a:r>
            <a:r>
              <a:rPr lang="en-US" dirty="0"/>
              <a:t> </a:t>
            </a:r>
            <a:r>
              <a:rPr lang="en-US" dirty="0" err="1"/>
              <a:t>Karīm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97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4000"/>
              </a:lnSpc>
            </a:pPr>
            <a:r>
              <a:rPr lang="ar-KW" dirty="0"/>
              <a:t>بَـغَـنّي بـيـنِ الـنّـاس .. أنا لِـيَّ إلـه عَـظـيـم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sing among people, I have a great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Baghannī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ʻAẓīm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90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56C89-068F-FDFA-F3CF-F08C9C931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إتْــرَإِفْ</a:t>
            </a:r>
            <a:r>
              <a:rPr lang="ar-KW" dirty="0"/>
              <a:t> عَــلَــيَّ .. إلـهــي الــرَّحــيــم</a:t>
            </a:r>
            <a:br>
              <a:rPr lang="ar-KW" dirty="0"/>
            </a:br>
            <a:r>
              <a:rPr lang="ar-KW" dirty="0"/>
              <a:t>وعَـلَـى الرُّكْـبَـتـيـن .. حَـمَـلْـنـي كَالـفَـطيـم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AB6C94-65C1-3A49-7252-E95AA58C0E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had mercy on me, my merciful God</a:t>
            </a:r>
            <a:br>
              <a:rPr lang="en-US" dirty="0"/>
            </a:br>
            <a:r>
              <a:rPr lang="en-US" dirty="0"/>
              <a:t>And on His knees, He holds me like a newborn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42F9EE-A9AF-0423-D328-649A63C802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dirty="0" err="1"/>
              <a:t>Etra</a:t>
            </a:r>
            <a:r>
              <a:rPr lang="en-US" sz="6600" dirty="0" err="1"/>
              <a:t>‛</a:t>
            </a:r>
            <a:r>
              <a:rPr lang="en-US" dirty="0" err="1"/>
              <a:t>ef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Alayya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Rraḥīm</a:t>
            </a:r>
            <a:br>
              <a:rPr lang="en-US" dirty="0"/>
            </a:br>
            <a:r>
              <a:rPr lang="en-US" dirty="0" err="1"/>
              <a:t>w</a:t>
            </a:r>
            <a:r>
              <a:rPr lang="en-US" sz="6600" dirty="0" err="1"/>
              <a:t>ʻ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Rrukbatēn</a:t>
            </a:r>
            <a:r>
              <a:rPr lang="en-US" dirty="0"/>
              <a:t> </a:t>
            </a:r>
            <a:r>
              <a:rPr lang="en-US" dirty="0" err="1"/>
              <a:t>Ḥamalnī</a:t>
            </a:r>
            <a:r>
              <a:rPr lang="en-US" dirty="0"/>
              <a:t> </a:t>
            </a:r>
            <a:r>
              <a:rPr lang="en-US" dirty="0" err="1"/>
              <a:t>kalFaṭīm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70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4000"/>
              </a:lnSpc>
            </a:pPr>
            <a:r>
              <a:rPr lang="ar-KW" dirty="0"/>
              <a:t>بَـغَـنّي بـيـنِ الـنّـاس .. أنا لِـيَّ إلـه عَـظـيـم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sing among people, I have a great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Baghannī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ʻAẓīm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23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F8F48-335E-6B45-D42E-64FE2C832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مِـن حَـوْلُـه أغـاني .. تَـسْـبـيـحِ </a:t>
            </a:r>
            <a:r>
              <a:rPr lang="ar-KW" dirty="0" err="1"/>
              <a:t>الـسِّـرافـيـم</a:t>
            </a:r>
            <a:br>
              <a:rPr lang="ar-KW" dirty="0"/>
            </a:br>
            <a:r>
              <a:rPr lang="ar-KW" dirty="0"/>
              <a:t>لـكِـن سـامِـع مِـنِّـي .. </a:t>
            </a:r>
            <a:r>
              <a:rPr lang="ar-KW" dirty="0" err="1"/>
              <a:t>الصَّـلاه</a:t>
            </a:r>
            <a:r>
              <a:rPr lang="ar-KW" dirty="0"/>
              <a:t> وِالـتَّـرنـيــم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0530DE-FEDE-F65E-57DC-FB7333DE97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is surrounded by Seraphim’s songs and praise; Nevertheless, He hears my own prayers and singing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0E4530-A13D-58DC-44AE-FC716796336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Min </a:t>
            </a:r>
            <a:r>
              <a:rPr lang="en-US" dirty="0" err="1"/>
              <a:t>Ḥawluh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Aghānī</a:t>
            </a:r>
            <a:r>
              <a:rPr lang="en-US" dirty="0"/>
              <a:t> </a:t>
            </a:r>
            <a:r>
              <a:rPr lang="en-US" dirty="0" err="1"/>
              <a:t>Tasbīḥ</a:t>
            </a:r>
            <a:r>
              <a:rPr lang="en-US" dirty="0"/>
              <a:t> </a:t>
            </a:r>
            <a:r>
              <a:rPr lang="en-US" dirty="0" err="1"/>
              <a:t>Sserāfīm</a:t>
            </a:r>
            <a:br>
              <a:rPr lang="en-US" dirty="0"/>
            </a:br>
            <a:r>
              <a:rPr lang="en-US" dirty="0" err="1"/>
              <a:t>Lāken</a:t>
            </a:r>
            <a:r>
              <a:rPr lang="en-US" dirty="0"/>
              <a:t> </a:t>
            </a:r>
            <a:r>
              <a:rPr lang="en-US" dirty="0" err="1"/>
              <a:t>Sāme</a:t>
            </a:r>
            <a:r>
              <a:rPr lang="en-US" sz="6600" dirty="0" err="1"/>
              <a:t>ʻ</a:t>
            </a:r>
            <a:r>
              <a:rPr lang="en-US" dirty="0"/>
              <a:t> </a:t>
            </a:r>
            <a:r>
              <a:rPr lang="en-US" dirty="0" err="1"/>
              <a:t>Minnī</a:t>
            </a:r>
            <a:r>
              <a:rPr lang="en-US" dirty="0"/>
              <a:t> </a:t>
            </a:r>
            <a:r>
              <a:rPr lang="en-US" dirty="0" err="1"/>
              <a:t>Ṣṣalāh</a:t>
            </a:r>
            <a:r>
              <a:rPr lang="en-US" dirty="0"/>
              <a:t> </a:t>
            </a:r>
            <a:r>
              <a:rPr lang="en-US" dirty="0" err="1"/>
              <a:t>weTtarnīm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45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4000"/>
              </a:lnSpc>
            </a:pPr>
            <a:r>
              <a:rPr lang="ar-KW" dirty="0"/>
              <a:t>بَـغَـنّي بـيـنِ الـنّـاس .. أنا لِـيَّ إلـه عَـظـيـم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sing among people, I have a great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Baghannī</a:t>
            </a:r>
            <a:r>
              <a:rPr lang="en-US" dirty="0"/>
              <a:t> </a:t>
            </a:r>
            <a:r>
              <a:rPr lang="en-US" dirty="0" err="1"/>
              <a:t>Bēn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 </a:t>
            </a:r>
            <a:r>
              <a:rPr lang="en-US" dirty="0" err="1"/>
              <a:t>ʻAẓīm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4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630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344</Words>
  <Application>Microsoft Office PowerPoint</Application>
  <PresentationFormat>Widescreen</PresentationFormat>
  <Paragraphs>40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4_Office Theme</vt:lpstr>
      <vt:lpstr>بَــغَــنِّــي بـيــنِ الـنَّـــاس</vt:lpstr>
      <vt:lpstr>بَـغَـنّي بـيـنِ الـنّـاس .. أنا لِـيَّ إلـه عَـظـيـم</vt:lpstr>
      <vt:lpstr>سامِحْـني رَغْـمِ إنِّـي عَـوَّجْـتِ المُـسـتَـقـيـم</vt:lpstr>
      <vt:lpstr>مَـحَـى صَـكِّ ذُنــوبـي ومـاضِـيَّ الأثـيــم</vt:lpstr>
      <vt:lpstr>بَـغَـنّي بـيـنِ الـنّـاس .. أنا لِـيَّ إلـه عَـظـيـم</vt:lpstr>
      <vt:lpstr>أنـقَـذْنـي مْـنِ الهُـبـوط إلى حُـفــرِةِ الجَـحـيـم</vt:lpstr>
      <vt:lpstr>وَجَــدْتِ أنا فِـدْيَــة في دَمِـهِ الـكَــريـــم</vt:lpstr>
      <vt:lpstr>بَـغَـنّي بـيـنِ الـنّـاس .. أنا لِـيَّ إلـه عَـظـيـم</vt:lpstr>
      <vt:lpstr>إتْــرَإِفْ عَــلَــيَّ .. إلـهــي الــرَّحــيــم وعَـلَـى الرُّكْـبَـتـيـن .. حَـمَـلْـنـي كَالـفَـطيـم</vt:lpstr>
      <vt:lpstr>بَـغَـنّي بـيـنِ الـنّـاس .. أنا لِـيَّ إلـه عَـظـيـم</vt:lpstr>
      <vt:lpstr>مِـن حَـوْلُـه أغـاني .. تَـسْـبـيـحِ الـسِّـرافـيـم لـكِـن سـامِـع مِـنِّـي .. الصَّـلاه وِالـتَّـرنـيــم</vt:lpstr>
      <vt:lpstr>بَـغَـنّي بـيـنِ الـنّـاس .. أنا لِـيَّ إلـه عَـظـيـم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Baghannī Bēn Nnās - بغني بين الناس</dc:title>
  <dc:subject/>
  <dc:creator>Nizar Fares</dc:creator>
  <cp:lastModifiedBy>Pascale Hage</cp:lastModifiedBy>
  <cp:revision>109</cp:revision>
  <dcterms:created xsi:type="dcterms:W3CDTF">2014-06-01T05:24:09Z</dcterms:created>
  <dcterms:modified xsi:type="dcterms:W3CDTF">2025-04-18T14:20:58Z</dcterms:modified>
  <cp:category/>
</cp:coreProperties>
</file>