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2" r:id="rId1"/>
  </p:sldMasterIdLst>
  <p:notesMasterIdLst>
    <p:notesMasterId r:id="rId10"/>
  </p:notesMasterIdLst>
  <p:sldIdLst>
    <p:sldId id="256" r:id="rId2"/>
    <p:sldId id="277" r:id="rId3"/>
    <p:sldId id="278" r:id="rId4"/>
    <p:sldId id="265" r:id="rId5"/>
    <p:sldId id="261" r:id="rId6"/>
    <p:sldId id="263" r:id="rId7"/>
    <p:sldId id="291" r:id="rId8"/>
    <p:sldId id="30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11" d="100"/>
          <a:sy n="111" d="100"/>
        </p:scale>
        <p:origin x="71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31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5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90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39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8455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533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9856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8909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24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8165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راويـنـي يـا يـســوع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You Enrich Me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Rāwīnī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2E4416DE-240C-D03D-E6F0-B523CB3B065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Manal Samir Fareed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E132ECF2-41A3-B123-233C-BFF550E0072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Manal Samir Fareed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03FCE06C-7D6B-BE38-E368-B2BA684B113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منال سمير فريد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</a:t>
            </a:r>
            <a:r>
              <a:rPr lang="ar-KW" dirty="0" err="1"/>
              <a:t>راويـنــي</a:t>
            </a:r>
            <a:r>
              <a:rPr lang="ar-KW" dirty="0"/>
              <a:t> يا يـســوع بِـحَـنـانَــك </a:t>
            </a:r>
            <a:br>
              <a:rPr lang="ar-KW" dirty="0"/>
            </a:br>
            <a:r>
              <a:rPr lang="ar-KW" dirty="0"/>
              <a:t>حَـيــاتــي هِـــيَّ رِضــاك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You enrich me with Your Kindness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Rāwīnī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</a:t>
            </a:r>
            <a:r>
              <a:rPr lang="en-US" dirty="0" err="1"/>
              <a:t>biḤanānak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Hiyya</a:t>
            </a:r>
            <a:r>
              <a:rPr lang="en-US" dirty="0"/>
              <a:t> </a:t>
            </a:r>
            <a:r>
              <a:rPr lang="en-US" dirty="0" err="1"/>
              <a:t>Reḍāk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73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إنـتَ</a:t>
            </a:r>
            <a:r>
              <a:rPr lang="ar-KW" dirty="0"/>
              <a:t> يـا ربِّــي فَـرحِــة قـلـبــي </a:t>
            </a:r>
            <a:br>
              <a:rPr lang="ar-KW" dirty="0"/>
            </a:br>
            <a:r>
              <a:rPr lang="ar-KW" dirty="0"/>
              <a:t>أنـا عـايِــش هِــنــا </a:t>
            </a:r>
            <a:r>
              <a:rPr lang="ar-KW" dirty="0" err="1"/>
              <a:t>بَــاسْـتَـنَّـاك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joy to my heart, I live here on earth awaiting Your second coming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Farḥet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ʻĀyesh</a:t>
            </a:r>
            <a:r>
              <a:rPr lang="en-US" dirty="0"/>
              <a:t> </a:t>
            </a:r>
            <a:r>
              <a:rPr lang="en-US" dirty="0" err="1"/>
              <a:t>Henā</a:t>
            </a:r>
            <a:r>
              <a:rPr lang="en-US" dirty="0"/>
              <a:t> </a:t>
            </a:r>
            <a:r>
              <a:rPr lang="en-US" dirty="0" err="1"/>
              <a:t>baStannāk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87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رافِـعْ راســي في الضِّـيـــق </a:t>
            </a:r>
            <a:br>
              <a:rPr lang="ar-KW" dirty="0"/>
            </a:br>
            <a:r>
              <a:rPr lang="ar-KW" dirty="0"/>
              <a:t>يا مَـجْــدي، يـا أغــلَـى صَـديــق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lift me up in difficult times </a:t>
            </a:r>
            <a:br>
              <a:rPr lang="en-US" dirty="0"/>
            </a:br>
            <a:r>
              <a:rPr lang="en-US" dirty="0"/>
              <a:t>You are my glory, my dearest friend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Rāfeʻ</a:t>
            </a:r>
            <a:r>
              <a:rPr lang="en-US" dirty="0"/>
              <a:t> </a:t>
            </a:r>
            <a:r>
              <a:rPr lang="en-US" dirty="0" err="1"/>
              <a:t>Rāsī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Ḍḍī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Majdī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Aghlā</a:t>
            </a:r>
            <a:r>
              <a:rPr lang="en-US" dirty="0"/>
              <a:t> </a:t>
            </a:r>
            <a:r>
              <a:rPr lang="en-US" dirty="0" err="1"/>
              <a:t>Ṣadī</a:t>
            </a:r>
            <a:r>
              <a:rPr lang="en-US" dirty="0"/>
              <a:t>‛ </a:t>
            </a:r>
          </a:p>
        </p:txBody>
      </p:sp>
    </p:spTree>
    <p:extLst>
      <p:ext uri="{BB962C8B-B14F-4D97-AF65-F5344CB8AC3E}">
        <p14:creationId xmlns:p14="http://schemas.microsoft.com/office/powerpoint/2010/main" val="329472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حَـبـيـبـي، يا مْــنَــوَّر عُـمـري </a:t>
            </a:r>
            <a:br>
              <a:rPr lang="ar-KW" dirty="0"/>
            </a:br>
            <a:r>
              <a:rPr lang="ar-KW" dirty="0"/>
              <a:t>يـا فـادِيَّ يَـســـوع، مـا أحــلاك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 my beloved; The light of my life </a:t>
            </a:r>
            <a:br>
              <a:rPr lang="en-US" dirty="0"/>
            </a:br>
            <a:r>
              <a:rPr lang="en-US" dirty="0"/>
              <a:t>You are my delightful Savior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Mnawwar</a:t>
            </a:r>
            <a:r>
              <a:rPr lang="en-US" dirty="0"/>
              <a:t> </a:t>
            </a:r>
            <a:r>
              <a:rPr lang="en-US" dirty="0" err="1"/>
              <a:t>ʻUmrī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Fādiyya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,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Aḥlāk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984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هَـــلِّـــلـــويــا</a:t>
            </a:r>
            <a:r>
              <a:rPr lang="ar-KW" dirty="0"/>
              <a:t> .. </a:t>
            </a:r>
            <a:r>
              <a:rPr lang="ar-KW" dirty="0" err="1"/>
              <a:t>هَـــلِّـــلـــويــا</a:t>
            </a:r>
            <a:br>
              <a:rPr lang="ar-KW" dirty="0"/>
            </a:br>
            <a:r>
              <a:rPr lang="ar-KW" dirty="0"/>
              <a:t>قَـلـبـي ثـابِــت وَانــا وَيَّــــاك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Halleluiah, my heart is steadfast in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Hallelūyā</a:t>
            </a:r>
            <a:r>
              <a:rPr lang="en-US" dirty="0"/>
              <a:t> .. </a:t>
            </a:r>
            <a:r>
              <a:rPr lang="en-US" dirty="0" err="1"/>
              <a:t>Hallelūyā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Thābet</a:t>
            </a:r>
            <a:r>
              <a:rPr lang="en-US" dirty="0"/>
              <a:t> </a:t>
            </a: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Wayyāk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900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هَـــلِّـــلـــويــا</a:t>
            </a:r>
            <a:r>
              <a:rPr lang="ar-KW" dirty="0"/>
              <a:t> .. </a:t>
            </a:r>
            <a:r>
              <a:rPr lang="ar-KW" dirty="0" err="1"/>
              <a:t>هَـــلِّـــلـــويــا</a:t>
            </a:r>
            <a:br>
              <a:rPr lang="ar-KW" dirty="0"/>
            </a:br>
            <a:r>
              <a:rPr lang="ar-KW" dirty="0"/>
              <a:t>أنــا لِــيَّ مَــكــان فــي سَــمــاك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Halleluiah</a:t>
            </a:r>
            <a:r>
              <a:rPr lang="en-US"/>
              <a:t>, I </a:t>
            </a:r>
            <a:r>
              <a:rPr lang="en-US" dirty="0"/>
              <a:t>have a place in Your heaven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Hallelūyā</a:t>
            </a:r>
            <a:r>
              <a:rPr lang="en-US" dirty="0"/>
              <a:t> .. </a:t>
            </a:r>
            <a:r>
              <a:rPr lang="en-US" dirty="0" err="1"/>
              <a:t>Hallelūyā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Liyya</a:t>
            </a:r>
            <a:r>
              <a:rPr lang="en-US" dirty="0"/>
              <a:t> </a:t>
            </a:r>
            <a:r>
              <a:rPr lang="en-US" dirty="0" err="1"/>
              <a:t>Makān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Samāk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21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09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</TotalTime>
  <Words>238</Words>
  <Application>Microsoft Office PowerPoint</Application>
  <PresentationFormat>Widescreen</PresentationFormat>
  <Paragraphs>25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Times New Roman</vt:lpstr>
      <vt:lpstr>Calibri</vt:lpstr>
      <vt:lpstr>Calibri Light</vt:lpstr>
      <vt:lpstr>Arial</vt:lpstr>
      <vt:lpstr>5_Office Theme</vt:lpstr>
      <vt:lpstr>يـا راويـنـي يـا يـســوع</vt:lpstr>
      <vt:lpstr>يا راويـنــي يا يـســوع بِـحَـنـانَــك  حَـيــاتــي هِـــيَّ رِضــاك</vt:lpstr>
      <vt:lpstr>إنـتَ يـا ربِّــي فَـرحِــة قـلـبــي  أنـا عـايِــش هِــنــا بَــاسْـتَـنَّـاك</vt:lpstr>
      <vt:lpstr>يا رافِـعْ راســي في الضِّـيـــق  يا مَـجْــدي، يـا أغــلَـى صَـديــق</vt:lpstr>
      <vt:lpstr>يـا حَـبـيـبـي، يا مْــنَــوَّر عُـمـري  يـا فـادِيَّ يَـســـوع، مـا أحــلاك</vt:lpstr>
      <vt:lpstr>هَـــلِّـــلـــويــا .. هَـــلِّـــلـــويــا قَـلـبـي ثـابِــت وَانــا وَيَّــــاك</vt:lpstr>
      <vt:lpstr>هَـــلِّـــلـــويــا .. هَـــلِّـــلـــويــا أنــا لِــيَّ مَــكــان فــي سَــمــاك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Rāwīnī - يا راويني</dc:title>
  <dc:subject/>
  <dc:creator>Nizart</dc:creator>
  <cp:keywords>Manal Sameer Fareed</cp:keywords>
  <cp:lastModifiedBy>Pascale Hage</cp:lastModifiedBy>
  <cp:revision>68</cp:revision>
  <dcterms:created xsi:type="dcterms:W3CDTF">2014-06-01T05:24:09Z</dcterms:created>
  <dcterms:modified xsi:type="dcterms:W3CDTF">2025-04-18T16:23:49Z</dcterms:modified>
  <cp:category/>
</cp:coreProperties>
</file>