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9" r:id="rId3"/>
    <p:sldId id="271" r:id="rId4"/>
    <p:sldId id="272" r:id="rId5"/>
    <p:sldId id="273" r:id="rId6"/>
    <p:sldId id="279" r:id="rId7"/>
    <p:sldId id="280" r:id="rId8"/>
    <p:sldId id="267" r:id="rId9"/>
    <p:sldId id="268" r:id="rId10"/>
    <p:sldId id="281" r:id="rId11"/>
    <p:sldId id="282" r:id="rId12"/>
    <p:sldId id="266" r:id="rId13"/>
  </p:sldIdLst>
  <p:sldSz cx="12192000" cy="6858000"/>
  <p:notesSz cx="6858000" cy="9144000"/>
  <p:embeddedFontLst>
    <p:embeddedFont>
      <p:font typeface="AramaicShimo" pitchFamily="2" charset="0"/>
      <p:regular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7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67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6833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127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867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726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9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852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74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691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8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7146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حَــنــانَـــكَ ربِّـــي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Tender Lord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Ḥanānaka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B1D25A7-5733-4BD3-8AEC-323F4AB2A8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Fr. Elie </a:t>
            </a:r>
            <a:r>
              <a:rPr lang="en-US" dirty="0" err="1"/>
              <a:t>Sader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126863F7-E402-458D-8942-33CAF07137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Fr. Elie </a:t>
            </a:r>
            <a:r>
              <a:rPr lang="en-US" dirty="0" err="1"/>
              <a:t>Sader</a:t>
            </a:r>
            <a:endParaRPr lang="en-US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7BAFDA6-AD94-4948-9D68-2765E4417BD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4FF1E453-C0A7-4A16-9F51-1CC2D45D18F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989ADDCA-9642-43BE-A4F6-83DEAC21ACE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أ. إيلي صادر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121C86F9-5461-4B96-B8E3-2C306B04606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د. وديع الصافي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حَــنـانَــكَ ربِّــي .. أَ لا فَـارْضَ عَــنِّـي </a:t>
            </a:r>
            <a:br>
              <a:rPr lang="ar-SA" dirty="0"/>
            </a:br>
            <a:r>
              <a:rPr lang="ar-SA" dirty="0"/>
              <a:t>عـلـى الشَّــوقِ تَـغــمُــرُ قَــلــبـي يَــداك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Lord, would You be pleased with me?</a:t>
            </a:r>
            <a:br>
              <a:rPr lang="en-US" dirty="0"/>
            </a:br>
            <a:r>
              <a:rPr lang="en-US" dirty="0"/>
              <a:t>My heart is longing for Your embracing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Ḥanānaka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Farḍa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  <a:p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Shawqi</a:t>
            </a:r>
            <a:r>
              <a:rPr lang="en-US" dirty="0"/>
              <a:t> </a:t>
            </a:r>
            <a:r>
              <a:rPr lang="en-US" dirty="0" err="1"/>
              <a:t>Taghmuru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Yadāk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95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9EE46-9DF0-4A9F-979C-32E4E2C3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بِـفــضــلِ سَــخــاكَ أعــيــشُ أُغَـــنِّــي</a:t>
            </a:r>
            <a:br>
              <a:rPr lang="ar-KW" dirty="0"/>
            </a:br>
            <a:r>
              <a:rPr lang="ar-KW" dirty="0"/>
              <a:t>حَــيـاتـي جِـهـادًا إلـى أن أراك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93A64-A55C-46B9-BE0E-A41FC6BDA1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generosity makes me praise </a:t>
            </a:r>
            <a:br>
              <a:rPr lang="en-US" dirty="0"/>
            </a:br>
            <a:r>
              <a:rPr lang="en-US" dirty="0"/>
              <a:t>and strive to live till I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0A2ED0-45DD-4E79-AFBB-0FDE29FBF7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Sakhāka</a:t>
            </a:r>
            <a:r>
              <a:rPr lang="en-US" dirty="0"/>
              <a:t> ‛</a:t>
            </a:r>
            <a:r>
              <a:rPr lang="en-US" dirty="0" err="1"/>
              <a:t>Aʻīshu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,</a:t>
            </a:r>
          </a:p>
          <a:p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Jihādan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‛An ‛</a:t>
            </a:r>
            <a:r>
              <a:rPr lang="en-US" dirty="0" err="1"/>
              <a:t>Arāk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29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أتــوقُ أُصَــلِّــي .. حَــنــيــنَ الـدُّهـــورِ </a:t>
            </a:r>
            <a:br>
              <a:rPr lang="ar-SA" dirty="0"/>
            </a:br>
            <a:r>
              <a:rPr lang="ar-SA" dirty="0"/>
              <a:t>وأُصــغــي، فـأســمَــعُ صَــوتَ نِــداك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pray to You with an everlasting longing </a:t>
            </a:r>
            <a:br>
              <a:rPr lang="en-US" dirty="0"/>
            </a:br>
            <a:r>
              <a:rPr lang="en-US" dirty="0"/>
              <a:t>I lean in to hear Your call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Atūqu</a:t>
            </a:r>
            <a:r>
              <a:rPr lang="en-US" dirty="0"/>
              <a:t> ‛</a:t>
            </a:r>
            <a:r>
              <a:rPr lang="en-US" dirty="0" err="1"/>
              <a:t>Uṣallī</a:t>
            </a:r>
            <a:r>
              <a:rPr lang="en-US" dirty="0"/>
              <a:t> .. </a:t>
            </a:r>
            <a:r>
              <a:rPr lang="en-US" dirty="0" err="1"/>
              <a:t>Ḥanīna</a:t>
            </a:r>
            <a:r>
              <a:rPr lang="en-US" dirty="0"/>
              <a:t> </a:t>
            </a:r>
            <a:r>
              <a:rPr lang="en-US" dirty="0" err="1"/>
              <a:t>Dduhūri</a:t>
            </a:r>
            <a:endParaRPr lang="en-US" dirty="0"/>
          </a:p>
          <a:p>
            <a:r>
              <a:rPr lang="en-US" dirty="0" err="1"/>
              <a:t>wa‛Uṣghī</a:t>
            </a:r>
            <a:r>
              <a:rPr lang="en-US" dirty="0"/>
              <a:t>, </a:t>
            </a:r>
            <a:r>
              <a:rPr lang="en-US" dirty="0" err="1"/>
              <a:t>fa‛Asmaʻu</a:t>
            </a:r>
            <a:r>
              <a:rPr lang="en-US" dirty="0"/>
              <a:t> </a:t>
            </a:r>
            <a:r>
              <a:rPr lang="en-US" dirty="0" err="1"/>
              <a:t>Ṣawta</a:t>
            </a:r>
            <a:r>
              <a:rPr lang="en-US" dirty="0"/>
              <a:t> </a:t>
            </a:r>
            <a:r>
              <a:rPr lang="en-US" dirty="0" err="1"/>
              <a:t>Nidāk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وأهْــتِــفُ أنــتَ خَــلاصــي وَنــوري</a:t>
            </a:r>
            <a:br>
              <a:rPr lang="ar-SA" dirty="0"/>
            </a:br>
            <a:r>
              <a:rPr lang="ar-SA" dirty="0"/>
              <a:t>بِــصَــمــتِ حُــضــورِكَ أهــوَى رِضــاك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shout “You are my Salvation and my Light”</a:t>
            </a:r>
            <a:br>
              <a:rPr lang="en-US" dirty="0"/>
            </a:br>
            <a:r>
              <a:rPr lang="en-US" dirty="0"/>
              <a:t>in Your silent presence, I desire to please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wa‛Ahtifu</a:t>
            </a:r>
            <a:r>
              <a:rPr lang="en-US" dirty="0"/>
              <a:t> ‛Anta </a:t>
            </a:r>
            <a:r>
              <a:rPr lang="en-US" dirty="0" err="1"/>
              <a:t>Khalāṣī</a:t>
            </a:r>
            <a:r>
              <a:rPr lang="en-US" dirty="0"/>
              <a:t> </a:t>
            </a:r>
            <a:r>
              <a:rPr lang="en-US" dirty="0" err="1"/>
              <a:t>waNūrī</a:t>
            </a:r>
            <a:endParaRPr lang="en-US" dirty="0"/>
          </a:p>
          <a:p>
            <a:r>
              <a:rPr lang="en-US" dirty="0" err="1"/>
              <a:t>biṢamti</a:t>
            </a:r>
            <a:r>
              <a:rPr lang="en-US" dirty="0"/>
              <a:t> </a:t>
            </a:r>
            <a:r>
              <a:rPr lang="en-US" dirty="0" err="1"/>
              <a:t>Ḥuḍūrika</a:t>
            </a:r>
            <a:r>
              <a:rPr lang="en-US" dirty="0"/>
              <a:t> ‛</a:t>
            </a:r>
            <a:r>
              <a:rPr lang="en-US" dirty="0" err="1"/>
              <a:t>Ahwā</a:t>
            </a:r>
            <a:r>
              <a:rPr lang="en-US" dirty="0"/>
              <a:t> </a:t>
            </a:r>
            <a:r>
              <a:rPr lang="en-US" dirty="0" err="1"/>
              <a:t>Riḍāk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حَــنـانَــكَ ربِّــي .. أَ لا فَـارْضَ عَــنِّـي </a:t>
            </a:r>
            <a:br>
              <a:rPr lang="ar-SA" dirty="0"/>
            </a:br>
            <a:r>
              <a:rPr lang="ar-SA" dirty="0"/>
              <a:t>عـلـى الشَّــوقِ تَـغــمُــرُ قَــلــبـي يَــداك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Lord, would You be pleased with me?</a:t>
            </a:r>
            <a:br>
              <a:rPr lang="en-US" dirty="0"/>
            </a:br>
            <a:r>
              <a:rPr lang="en-US" dirty="0"/>
              <a:t>My heart is longing for Your embracing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Ḥanānaka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Farḍa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  <a:p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Shawqi</a:t>
            </a:r>
            <a:r>
              <a:rPr lang="en-US" dirty="0"/>
              <a:t> </a:t>
            </a:r>
            <a:r>
              <a:rPr lang="en-US" dirty="0" err="1"/>
              <a:t>Taghmuru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Yadāk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87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9EE46-9DF0-4A9F-979C-32E4E2C3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بِـفــضــلِ سَــخــاكَ أعــيــشُ أُغَـــنِّــي</a:t>
            </a:r>
            <a:br>
              <a:rPr lang="ar-KW" dirty="0"/>
            </a:br>
            <a:r>
              <a:rPr lang="ar-KW" dirty="0"/>
              <a:t>حَــيـاتـي جِـهـادًا إلـى أن أراك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93A64-A55C-46B9-BE0E-A41FC6BDA1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generosity makes me praise </a:t>
            </a:r>
            <a:br>
              <a:rPr lang="en-US" dirty="0"/>
            </a:br>
            <a:r>
              <a:rPr lang="en-US" dirty="0"/>
              <a:t>and strive to live till I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0A2ED0-45DD-4E79-AFBB-0FDE29FBF7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Sakhāka</a:t>
            </a:r>
            <a:r>
              <a:rPr lang="en-US" dirty="0"/>
              <a:t> ‛</a:t>
            </a:r>
            <a:r>
              <a:rPr lang="en-US" dirty="0" err="1"/>
              <a:t>Aʻīshu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,</a:t>
            </a:r>
          </a:p>
          <a:p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Jihādan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‛An ‛</a:t>
            </a:r>
            <a:r>
              <a:rPr lang="en-US" dirty="0" err="1"/>
              <a:t>Arāk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69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إلــهــي بِـوَجــهِــكَ يَــفــرحُ قَــلـبـي</a:t>
            </a:r>
            <a:br>
              <a:rPr lang="ar-SA" dirty="0"/>
            </a:br>
            <a:r>
              <a:rPr lang="ar-SA" dirty="0"/>
              <a:t>يُــنَــوِّرُ عُـمـري وَهــجُ </a:t>
            </a:r>
            <a:r>
              <a:rPr lang="ar-SA" dirty="0" err="1"/>
              <a:t>ضِـيـاك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is glad to encounter You, oh God </a:t>
            </a:r>
            <a:br>
              <a:rPr lang="en-US" dirty="0"/>
            </a:br>
            <a:r>
              <a:rPr lang="en-US" dirty="0"/>
              <a:t>As Your shining light illuminates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biWajhika</a:t>
            </a:r>
            <a:r>
              <a:rPr lang="en-US" dirty="0"/>
              <a:t> </a:t>
            </a:r>
            <a:r>
              <a:rPr lang="en-US" dirty="0" err="1"/>
              <a:t>Yafraḥu</a:t>
            </a:r>
            <a:r>
              <a:rPr lang="en-US" dirty="0"/>
              <a:t> </a:t>
            </a:r>
            <a:r>
              <a:rPr lang="en-US" dirty="0" err="1"/>
              <a:t>Qalbī</a:t>
            </a:r>
            <a:endParaRPr lang="en-US" dirty="0"/>
          </a:p>
          <a:p>
            <a:r>
              <a:rPr lang="en-US" dirty="0" err="1"/>
              <a:t>Yunawwiru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Wahju</a:t>
            </a:r>
            <a:r>
              <a:rPr lang="en-US" dirty="0"/>
              <a:t> </a:t>
            </a:r>
            <a:r>
              <a:rPr lang="en-US" dirty="0" err="1"/>
              <a:t>Ḍiyāk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18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وتــبْــقَـى هِــدايَــةَ دَربــي وحُــبِّــي</a:t>
            </a:r>
            <a:br>
              <a:rPr lang="ar-SA" dirty="0"/>
            </a:br>
            <a:r>
              <a:rPr lang="ar-SA" dirty="0"/>
              <a:t>وتَـمـلأُ عُـمـري رُؤىً مـن رُؤاك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remain my Guide and Love </a:t>
            </a:r>
            <a:br>
              <a:rPr lang="en-US" dirty="0"/>
            </a:br>
            <a:r>
              <a:rPr lang="en-US" dirty="0"/>
              <a:t>As my life’s vision </a:t>
            </a:r>
            <a:r>
              <a:rPr lang="en-US"/>
              <a:t>is derived </a:t>
            </a:r>
            <a:r>
              <a:rPr lang="en-US" dirty="0"/>
              <a:t>from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waTabqā</a:t>
            </a:r>
            <a:r>
              <a:rPr lang="en-US" dirty="0"/>
              <a:t> </a:t>
            </a:r>
            <a:r>
              <a:rPr lang="en-US" dirty="0" err="1"/>
              <a:t>Hidāyata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r>
              <a:rPr lang="en-US" dirty="0" err="1"/>
              <a:t>waḤubbī</a:t>
            </a:r>
            <a:endParaRPr lang="en-US" dirty="0"/>
          </a:p>
          <a:p>
            <a:r>
              <a:rPr lang="en-US" dirty="0" err="1"/>
              <a:t>waTamla‛u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Ru‛an</a:t>
            </a:r>
            <a:r>
              <a:rPr lang="en-US" dirty="0"/>
              <a:t> Min </a:t>
            </a:r>
            <a:r>
              <a:rPr lang="en-US" dirty="0" err="1"/>
              <a:t>Ru‛āk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08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حَــنـانَــكَ ربِّــي .. أَ لا فَـارْضَ عَــنِّـي </a:t>
            </a:r>
            <a:br>
              <a:rPr lang="ar-SA" dirty="0"/>
            </a:br>
            <a:r>
              <a:rPr lang="ar-SA" dirty="0"/>
              <a:t>عـلـى الشَّــوقِ تَـغــمُــرُ قَــلــبـي يَــداك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tender Lord, would You be pleased with me?</a:t>
            </a:r>
            <a:br>
              <a:rPr lang="en-US" dirty="0"/>
            </a:br>
            <a:r>
              <a:rPr lang="en-US" dirty="0"/>
              <a:t>My heart is longing for Your embracing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Ḥanānaka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Farḍa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  <a:p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Shawqi</a:t>
            </a:r>
            <a:r>
              <a:rPr lang="en-US" dirty="0"/>
              <a:t> </a:t>
            </a:r>
            <a:r>
              <a:rPr lang="en-US" dirty="0" err="1"/>
              <a:t>Taghmuru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Yadāk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9EE46-9DF0-4A9F-979C-32E4E2C3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بِـفــضــلِ سَــخــاكَ أعــيــشُ أُغَـــنِّــي</a:t>
            </a:r>
            <a:br>
              <a:rPr lang="ar-KW" dirty="0"/>
            </a:br>
            <a:r>
              <a:rPr lang="ar-KW" dirty="0"/>
              <a:t>حَــيـاتـي جِـهـادًا إلـى أن أراك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93A64-A55C-46B9-BE0E-A41FC6BDA1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generosity makes me praise </a:t>
            </a:r>
            <a:br>
              <a:rPr lang="en-US" dirty="0"/>
            </a:br>
            <a:r>
              <a:rPr lang="en-US" dirty="0"/>
              <a:t>and strive to live till I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0A2ED0-45DD-4E79-AFBB-0FDE29FBF7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Sakhāka</a:t>
            </a:r>
            <a:r>
              <a:rPr lang="en-US" dirty="0"/>
              <a:t> ‛</a:t>
            </a:r>
            <a:r>
              <a:rPr lang="en-US" dirty="0" err="1"/>
              <a:t>Aʻīshu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,</a:t>
            </a:r>
          </a:p>
          <a:p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Jihādan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‛An ‛</a:t>
            </a:r>
            <a:r>
              <a:rPr lang="en-US" dirty="0" err="1"/>
              <a:t>Arāk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28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41</TotalTime>
  <Words>457</Words>
  <Application>Microsoft Office PowerPoint</Application>
  <PresentationFormat>Widescreen</PresentationFormat>
  <Paragraphs>50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Times New Roman</vt:lpstr>
      <vt:lpstr>Calibri</vt:lpstr>
      <vt:lpstr>Calibri Light</vt:lpstr>
      <vt:lpstr>AramaicShimo</vt:lpstr>
      <vt:lpstr>Arial</vt:lpstr>
      <vt:lpstr>6_Office Theme</vt:lpstr>
      <vt:lpstr>حَــنــانَـــكَ ربِّـــي</vt:lpstr>
      <vt:lpstr>حَــنـانَــكَ ربِّــي .. أَ لا فَـارْضَ عَــنِّـي  عـلـى الشَّــوقِ تَـغــمُــرُ قَــلــبـي يَــداك</vt:lpstr>
      <vt:lpstr>بِـفــضــلِ سَــخــاكَ أعــيــشُ أُغَـــنِّــي حَــيـاتـي جِـهـادًا إلـى أن أراك</vt:lpstr>
      <vt:lpstr>أتــوقُ أُصَــلِّــي .. حَــنــيــنَ الـدُّهـــورِ  وأُصــغــي، فـأســمَــعُ صَــوتَ نِــداك</vt:lpstr>
      <vt:lpstr>وأهْــتِــفُ أنــتَ خَــلاصــي وَنــوري بِــصَــمــتِ حُــضــورِكَ أهــوَى رِضــاك</vt:lpstr>
      <vt:lpstr>حَــنـانَــكَ ربِّــي .. أَ لا فَـارْضَ عَــنِّـي  عـلـى الشَّــوقِ تَـغــمُــرُ قَــلــبـي يَــداك</vt:lpstr>
      <vt:lpstr>بِـفــضــلِ سَــخــاكَ أعــيــشُ أُغَـــنِّــي حَــيـاتـي جِـهـادًا إلـى أن أراك</vt:lpstr>
      <vt:lpstr>إلــهــي بِـوَجــهِــكَ يَــفــرحُ قَــلـبـي يُــنَــوِّرُ عُـمـري وَهــجُ ضِـيـاك</vt:lpstr>
      <vt:lpstr>وتــبْــقَـى هِــدايَــةَ دَربــي وحُــبِّــي وتَـمـلأُ عُـمـري رُؤىً مـن رُؤاك</vt:lpstr>
      <vt:lpstr>حَــنـانَــكَ ربِّــي .. أَ لا فَـارْضَ عَــنِّـي  عـلـى الشَّــوقِ تَـغــمُــرُ قَــلــبـي يَــداك</vt:lpstr>
      <vt:lpstr>بِـفــضــلِ سَــخــاكَ أعــيــشُ أُغَـــنِّــي حَــيـاتـي جِـهـادًا إلـى أن أراك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Ḥanānaka Rabbī - حنانك ربي</dc:title>
  <dc:subject/>
  <dc:creator>Nizart</dc:creator>
  <cp:keywords>Dr. Wadi ElSafi</cp:keywords>
  <cp:lastModifiedBy>Pascale Hage</cp:lastModifiedBy>
  <cp:revision>10</cp:revision>
  <dcterms:created xsi:type="dcterms:W3CDTF">2023-02-25T11:11:03Z</dcterms:created>
  <dcterms:modified xsi:type="dcterms:W3CDTF">2025-04-18T16:35:41Z</dcterms:modified>
  <cp:category/>
</cp:coreProperties>
</file>