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28"/>
  </p:notesMasterIdLst>
  <p:handoutMasterIdLst>
    <p:handoutMasterId r:id="rId29"/>
  </p:handoutMasterIdLst>
  <p:sldIdLst>
    <p:sldId id="295" r:id="rId2"/>
    <p:sldId id="369" r:id="rId3"/>
    <p:sldId id="370" r:id="rId4"/>
    <p:sldId id="381" r:id="rId5"/>
    <p:sldId id="386" r:id="rId6"/>
    <p:sldId id="265" r:id="rId7"/>
    <p:sldId id="350" r:id="rId8"/>
    <p:sldId id="380" r:id="rId9"/>
    <p:sldId id="382" r:id="rId10"/>
    <p:sldId id="387" r:id="rId11"/>
    <p:sldId id="359" r:id="rId12"/>
    <p:sldId id="360" r:id="rId13"/>
    <p:sldId id="379" r:id="rId14"/>
    <p:sldId id="383" r:id="rId15"/>
    <p:sldId id="388" r:id="rId16"/>
    <p:sldId id="363" r:id="rId17"/>
    <p:sldId id="361" r:id="rId18"/>
    <p:sldId id="378" r:id="rId19"/>
    <p:sldId id="384" r:id="rId20"/>
    <p:sldId id="389" r:id="rId21"/>
    <p:sldId id="367" r:id="rId22"/>
    <p:sldId id="368" r:id="rId23"/>
    <p:sldId id="377" r:id="rId24"/>
    <p:sldId id="385" r:id="rId25"/>
    <p:sldId id="390" r:id="rId26"/>
    <p:sldId id="349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003" autoAdjust="0"/>
    <p:restoredTop sz="94653"/>
  </p:normalViewPr>
  <p:slideViewPr>
    <p:cSldViewPr snapToGrid="0" snapToObjects="1">
      <p:cViewPr varScale="1">
        <p:scale>
          <a:sx n="48" d="100"/>
          <a:sy n="48" d="100"/>
        </p:scale>
        <p:origin x="64" y="131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02/07/2025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02/07/2025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448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Bef>
                <a:spcPts val="0"/>
              </a:spcBef>
            </a:pPr>
            <a:r>
              <a:rPr lang="ar-KW" sz="6000" dirty="0"/>
              <a:t>ليه ليه بنخاف ليه</a:t>
            </a:r>
            <a:endParaRPr lang="en-US" sz="6000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Why do we fear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Leh Leh </a:t>
            </a:r>
            <a:r>
              <a:rPr lang="en-US" sz="4400" dirty="0" err="1"/>
              <a:t>Binkhāf</a:t>
            </a:r>
            <a:r>
              <a:rPr lang="en-US" sz="4400" dirty="0"/>
              <a:t> Leh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1EB96D8-A71B-E376-27F4-D14A534B0B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r>
              <a:rPr lang="en-US" sz="3200"/>
              <a:t>Music and Lyrics by: Fayez Adly</a:t>
            </a:r>
            <a:endParaRPr lang="en-US" sz="32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7FCE90-C696-A3FD-0C42-7F5B124ECA9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Kalimāt</a:t>
            </a:r>
            <a:r>
              <a:rPr lang="en-US" sz="3200" dirty="0"/>
              <a:t> </a:t>
            </a:r>
            <a:r>
              <a:rPr lang="en-US" sz="3200" dirty="0" err="1"/>
              <a:t>waTalḥīn</a:t>
            </a:r>
            <a:r>
              <a:rPr lang="en-US" sz="3200" dirty="0"/>
              <a:t>: </a:t>
            </a:r>
            <a:r>
              <a:rPr lang="en-US" sz="3200" dirty="0" err="1"/>
              <a:t>Fāyez</a:t>
            </a:r>
            <a:r>
              <a:rPr lang="en-US" sz="3200" dirty="0"/>
              <a:t> `</a:t>
            </a:r>
            <a:r>
              <a:rPr lang="en-US" sz="3200" dirty="0" err="1"/>
              <a:t>Adlī</a:t>
            </a:r>
            <a:endParaRPr lang="en-US" sz="320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FAE5C8-900F-BAD5-2335-C25D731A436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SA" sz="3200" dirty="0"/>
              <a:t>كلمات وتلحين: فايز عدلي</a:t>
            </a:r>
          </a:p>
        </p:txBody>
      </p:sp>
    </p:spTree>
    <p:extLst>
      <p:ext uri="{BB962C8B-B14F-4D97-AF65-F5344CB8AC3E}">
        <p14:creationId xmlns:p14="http://schemas.microsoft.com/office/powerpoint/2010/main" val="3176831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9B5AB9-7111-AAF8-015C-FA8452BDA8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61D902-C057-2175-F255-DA9E03415C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لِيه لِيه بِنْخِافْ لِيه</a:t>
            </a:r>
            <a:br>
              <a:rPr lang="en-US" dirty="0"/>
            </a:br>
            <a:r>
              <a:rPr lang="ar-KW" dirty="0"/>
              <a:t>والرَبِّ اللِّي مَعَانا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EECEA3-F052-782D-5200-59C5AC812D3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Why do we fear when God is with 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038492-E310-82D5-81F6-F193DDD281C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Leh Leh </a:t>
            </a:r>
            <a:r>
              <a:rPr lang="en-US" dirty="0" err="1"/>
              <a:t>Binkhāf</a:t>
            </a:r>
            <a:r>
              <a:rPr lang="en-US" dirty="0"/>
              <a:t> Leh </a:t>
            </a:r>
          </a:p>
          <a:p>
            <a:r>
              <a:rPr lang="en-US" dirty="0" err="1"/>
              <a:t>weRabb</a:t>
            </a:r>
            <a:r>
              <a:rPr lang="en-US" dirty="0"/>
              <a:t>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Ma`ānā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6408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0FBB26-7688-DC31-EFCB-6AEFFC77F1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1E74FD-9345-E04E-7EBD-F711F0244F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لِيه لِيه بِنْخَافْ لِيه</a:t>
            </a:r>
            <a:br>
              <a:rPr lang="en-US" dirty="0"/>
            </a:br>
            <a:r>
              <a:rPr lang="ar-KW" dirty="0"/>
              <a:t>وسِلامُه أَعْطَانَا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AF97B0-9109-7038-0D42-DE6AB24506F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Why do we fear </a:t>
            </a:r>
          </a:p>
          <a:p>
            <a:r>
              <a:rPr lang="en-US" dirty="0"/>
              <a:t>when He already gave us His peace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5402E9-B61B-B539-598B-4E2B5BC8537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Leh Leh </a:t>
            </a:r>
            <a:r>
              <a:rPr lang="en-US" dirty="0" err="1"/>
              <a:t>Binkhāf</a:t>
            </a:r>
            <a:r>
              <a:rPr lang="en-US" dirty="0"/>
              <a:t> Leh </a:t>
            </a:r>
          </a:p>
          <a:p>
            <a:r>
              <a:rPr lang="en-US" dirty="0" err="1"/>
              <a:t>weSalāmu</a:t>
            </a:r>
            <a:r>
              <a:rPr lang="en-US" dirty="0"/>
              <a:t> ‘</a:t>
            </a:r>
            <a:r>
              <a:rPr lang="en-US" dirty="0" err="1"/>
              <a:t>A`ṭānā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7286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F85C7A-57A8-AD99-E5A7-69A9A331C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AF9399-FDC4-EF63-9D46-DBD64C9FE3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لِيه لِيه بِنْخِافْ لِيه</a:t>
            </a:r>
            <a:br>
              <a:rPr lang="en-US" dirty="0"/>
            </a:br>
            <a:r>
              <a:rPr lang="ar-KW" dirty="0"/>
              <a:t>والرَبِّ اللِّي مَعَانا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16E144-1228-BCBE-7A38-E7621B3EDC0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Why do we fear when God is with 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516F6D-6FF4-FF28-EFCF-2990E9EB882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Leh Leh </a:t>
            </a:r>
            <a:r>
              <a:rPr lang="en-US" dirty="0" err="1"/>
              <a:t>Binkhāf</a:t>
            </a:r>
            <a:r>
              <a:rPr lang="en-US" dirty="0"/>
              <a:t> Leh </a:t>
            </a:r>
          </a:p>
          <a:p>
            <a:r>
              <a:rPr lang="en-US" dirty="0" err="1"/>
              <a:t>weRabb</a:t>
            </a:r>
            <a:r>
              <a:rPr lang="en-US" dirty="0"/>
              <a:t>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Ma`ānā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3240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D32C3B-A6C0-68C0-75B8-85128AE4F8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6368B7-B7EF-26E6-9B5A-7081CC12B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لِيه لِيه بِنْخَافْ لِيه</a:t>
            </a:r>
            <a:br>
              <a:rPr lang="en-US" dirty="0"/>
            </a:br>
            <a:r>
              <a:rPr lang="ar-KW" dirty="0"/>
              <a:t>وسِلامُه أَعْطَانَا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58BD95-A6C7-84A4-A194-377AB4BB7E1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Why do we fear </a:t>
            </a:r>
          </a:p>
          <a:p>
            <a:r>
              <a:rPr lang="en-US" dirty="0"/>
              <a:t>when He already gave us His peace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68C007-8514-67B8-AA0D-29CA00AD03A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Leh Leh </a:t>
            </a:r>
            <a:r>
              <a:rPr lang="en-US" dirty="0" err="1"/>
              <a:t>Binkhāf</a:t>
            </a:r>
            <a:r>
              <a:rPr lang="en-US" dirty="0"/>
              <a:t> Leh </a:t>
            </a:r>
          </a:p>
          <a:p>
            <a:r>
              <a:rPr lang="en-US" dirty="0" err="1"/>
              <a:t>weSalāmu</a:t>
            </a:r>
            <a:r>
              <a:rPr lang="en-US" dirty="0"/>
              <a:t> ‘</a:t>
            </a:r>
            <a:r>
              <a:rPr lang="en-US" dirty="0" err="1"/>
              <a:t>A`ṭānā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4893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هُوَ مَعَانَا مِينْ عَلِينا</a:t>
            </a:r>
            <a:br>
              <a:rPr lang="en-US" dirty="0"/>
            </a:br>
            <a:r>
              <a:rPr lang="ar-KW" dirty="0"/>
              <a:t>دِي آيَة وَيَّانَا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It is written: </a:t>
            </a:r>
          </a:p>
          <a:p>
            <a:r>
              <a:rPr lang="en-US" dirty="0"/>
              <a:t>If He is with us, who can be against us?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Huwwa</a:t>
            </a:r>
            <a:r>
              <a:rPr lang="en-US" dirty="0"/>
              <a:t> </a:t>
            </a:r>
            <a:r>
              <a:rPr lang="en-US" dirty="0" err="1"/>
              <a:t>Ma`ānā</a:t>
            </a:r>
            <a:r>
              <a:rPr lang="en-US" dirty="0"/>
              <a:t> </a:t>
            </a:r>
            <a:r>
              <a:rPr lang="en-US" dirty="0" err="1"/>
              <a:t>Mīn</a:t>
            </a:r>
            <a:r>
              <a:rPr lang="en-US" dirty="0"/>
              <a:t> `</a:t>
            </a:r>
            <a:r>
              <a:rPr lang="en-US" dirty="0" err="1"/>
              <a:t>Alenā</a:t>
            </a:r>
            <a:endParaRPr lang="en-US" dirty="0"/>
          </a:p>
          <a:p>
            <a:r>
              <a:rPr lang="en-US" dirty="0" err="1"/>
              <a:t>Di’Āya</a:t>
            </a:r>
            <a:r>
              <a:rPr lang="en-US" dirty="0"/>
              <a:t> </a:t>
            </a:r>
            <a:r>
              <a:rPr lang="en-US" dirty="0" err="1"/>
              <a:t>Wayyānā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486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39D21E-FEEB-073B-0BB5-69B6636ADB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8A4F46-0B63-6847-CCCE-BF780C79D4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حَتَى لَوْ نِسِينا الآيَة</a:t>
            </a:r>
            <a:br>
              <a:rPr lang="en-US" dirty="0"/>
            </a:br>
            <a:r>
              <a:rPr lang="ar-KW" dirty="0"/>
              <a:t>مِشْ مُمْكِنْ يِنْسانِا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8D9171-6F00-E425-6D97-452240A14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Even if we forget what is written</a:t>
            </a:r>
          </a:p>
          <a:p>
            <a:r>
              <a:rPr lang="en-US" dirty="0"/>
              <a:t>He will never forget about 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30DFD7-9CD1-45F5-726B-9615D0437F4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Ḥatta</a:t>
            </a:r>
            <a:r>
              <a:rPr lang="en-US" dirty="0"/>
              <a:t> Law </a:t>
            </a:r>
            <a:r>
              <a:rPr lang="en-US" dirty="0" err="1"/>
              <a:t>NesīnāL</a:t>
            </a:r>
            <a:r>
              <a:rPr lang="en-US" dirty="0"/>
              <a:t> ‘</a:t>
            </a:r>
            <a:r>
              <a:rPr lang="en-US" dirty="0" err="1"/>
              <a:t>Āya</a:t>
            </a:r>
            <a:r>
              <a:rPr lang="en-US" dirty="0"/>
              <a:t> </a:t>
            </a:r>
          </a:p>
          <a:p>
            <a:r>
              <a:rPr lang="en-US" dirty="0"/>
              <a:t>Mich </a:t>
            </a:r>
            <a:r>
              <a:rPr lang="en-US" dirty="0" err="1"/>
              <a:t>Momkin</a:t>
            </a:r>
            <a:r>
              <a:rPr lang="en-US" dirty="0"/>
              <a:t> </a:t>
            </a:r>
            <a:r>
              <a:rPr lang="en-US" dirty="0" err="1"/>
              <a:t>Tensānā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7314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5A50E2-8595-5F8E-233D-D26A1CC0C6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7306C-682F-E963-0B44-F0BF5BF236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حَتَى لَوْ نِسِينا الآيَة</a:t>
            </a:r>
            <a:br>
              <a:rPr lang="en-US" dirty="0"/>
            </a:br>
            <a:r>
              <a:rPr lang="ar-KW" dirty="0"/>
              <a:t>مِشْ مُمْكِنْ يِنْسانِا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7C97B4-6416-82FD-07BC-F5E273AC0B0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Even if we forget what is written</a:t>
            </a:r>
          </a:p>
          <a:p>
            <a:r>
              <a:rPr lang="en-US" dirty="0"/>
              <a:t>He will never forget about 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A5E266-32D7-498C-0EEA-8069BEEB4BC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Ḥatta</a:t>
            </a:r>
            <a:r>
              <a:rPr lang="en-US" dirty="0"/>
              <a:t> Law </a:t>
            </a:r>
            <a:r>
              <a:rPr lang="en-US" dirty="0" err="1"/>
              <a:t>NesīnāL</a:t>
            </a:r>
            <a:r>
              <a:rPr lang="en-US" dirty="0"/>
              <a:t> ‘</a:t>
            </a:r>
            <a:r>
              <a:rPr lang="en-US" dirty="0" err="1"/>
              <a:t>Āya</a:t>
            </a:r>
            <a:r>
              <a:rPr lang="en-US" dirty="0"/>
              <a:t> </a:t>
            </a:r>
          </a:p>
          <a:p>
            <a:r>
              <a:rPr lang="en-US" dirty="0"/>
              <a:t>Mich </a:t>
            </a:r>
            <a:r>
              <a:rPr lang="en-US" dirty="0" err="1"/>
              <a:t>Momkin</a:t>
            </a:r>
            <a:r>
              <a:rPr lang="en-US" dirty="0"/>
              <a:t> </a:t>
            </a:r>
            <a:r>
              <a:rPr lang="en-US" dirty="0" err="1"/>
              <a:t>Tensānā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0077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D02B37-1B91-FBCA-CA4D-093149DC68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3D45D3-2604-B36B-3BEB-4EDD5E2F0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لِيه لِيه بِنْخِافْ لِيه</a:t>
            </a:r>
            <a:br>
              <a:rPr lang="en-US" dirty="0"/>
            </a:br>
            <a:r>
              <a:rPr lang="ar-KW" dirty="0"/>
              <a:t>والرَبِّ اللِّي مَعَانا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0EB011-03B7-94E5-FECA-9260564495A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Why do we fear when God is with 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779A57-C1CC-DA75-9DEE-CF3256DA84A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Leh Leh </a:t>
            </a:r>
            <a:r>
              <a:rPr lang="en-US" dirty="0" err="1"/>
              <a:t>Binkhāf</a:t>
            </a:r>
            <a:r>
              <a:rPr lang="en-US" dirty="0"/>
              <a:t> Leh </a:t>
            </a:r>
          </a:p>
          <a:p>
            <a:r>
              <a:rPr lang="en-US" dirty="0" err="1"/>
              <a:t>weRabb</a:t>
            </a:r>
            <a:r>
              <a:rPr lang="en-US" dirty="0"/>
              <a:t>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Ma`ānā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852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A8E8D9-2E3A-29E3-4A75-215F7261E4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BD94F8-695E-1F60-D02D-389758A27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لِيه لِيه بِنْخَافْ لِيه</a:t>
            </a:r>
            <a:br>
              <a:rPr lang="en-US" dirty="0"/>
            </a:br>
            <a:r>
              <a:rPr lang="ar-KW" dirty="0"/>
              <a:t>وسِلامُه أَعْطَانَا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77D134-472A-B54C-D86E-0B2F9353B96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Why do we fear </a:t>
            </a:r>
          </a:p>
          <a:p>
            <a:r>
              <a:rPr lang="en-US" dirty="0"/>
              <a:t>when He already gave us His peace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2DED77-9B82-716C-70E1-E490D700FCC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Leh Leh </a:t>
            </a:r>
            <a:r>
              <a:rPr lang="en-US" dirty="0" err="1"/>
              <a:t>Binkhāf</a:t>
            </a:r>
            <a:r>
              <a:rPr lang="en-US" dirty="0"/>
              <a:t> Leh </a:t>
            </a:r>
          </a:p>
          <a:p>
            <a:r>
              <a:rPr lang="en-US" dirty="0" err="1"/>
              <a:t>weSalāmu</a:t>
            </a:r>
            <a:r>
              <a:rPr lang="en-US" dirty="0"/>
              <a:t> ‘</a:t>
            </a:r>
            <a:r>
              <a:rPr lang="en-US" dirty="0" err="1"/>
              <a:t>A`ṭānā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0594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D12F50-47AB-CDBB-B4F2-A3E9C838E1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FF2C9-3A7D-86F3-A30F-08CE43C26A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لِيه يا مُؤمِنْ</a:t>
            </a:r>
            <a:r>
              <a:rPr lang="en-US" dirty="0"/>
              <a:t> </a:t>
            </a:r>
            <a:r>
              <a:rPr lang="ar-SA" dirty="0"/>
              <a:t>تخجل منّه</a:t>
            </a:r>
            <a:br>
              <a:rPr lang="en-US" dirty="0"/>
            </a:br>
            <a:r>
              <a:rPr lang="ar-KW" dirty="0"/>
              <a:t>وِتْخَافْ مِن الآلاماتْ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D1B87D-B6A9-FBDC-A76E-0D33BE90B61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O believer, why are you ashamed of Him,</a:t>
            </a:r>
          </a:p>
          <a:p>
            <a:r>
              <a:rPr lang="en-US" dirty="0"/>
              <a:t> and afraid of suffering?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E24DF9-225D-EBD1-9C57-537DCF7A952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Leh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Mo’min</a:t>
            </a:r>
            <a:r>
              <a:rPr lang="en-US" dirty="0"/>
              <a:t> </a:t>
            </a:r>
            <a:r>
              <a:rPr lang="en-US" dirty="0" err="1"/>
              <a:t>Tekhjal</a:t>
            </a:r>
            <a:r>
              <a:rPr lang="en-US" dirty="0"/>
              <a:t> </a:t>
            </a:r>
            <a:r>
              <a:rPr lang="en-US" dirty="0" err="1"/>
              <a:t>Mennū</a:t>
            </a:r>
            <a:endParaRPr lang="en-US" dirty="0"/>
          </a:p>
          <a:p>
            <a:r>
              <a:rPr lang="en-US" dirty="0" err="1"/>
              <a:t>weTkhāf</a:t>
            </a:r>
            <a:r>
              <a:rPr lang="en-US" dirty="0"/>
              <a:t> </a:t>
            </a:r>
            <a:r>
              <a:rPr lang="en-US" dirty="0" err="1"/>
              <a:t>miL</a:t>
            </a:r>
            <a:r>
              <a:rPr lang="en-US" dirty="0"/>
              <a:t> ‘</a:t>
            </a:r>
            <a:r>
              <a:rPr lang="en-US" dirty="0" err="1"/>
              <a:t>Ālāmāt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516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386060-F864-CC77-F17A-5ABEBA9E20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7FB7C6-A916-5138-8C10-B4FB2720EB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قُومْ واتْكَلِمْ واشْهَدْ عَنُه</a:t>
            </a:r>
            <a:br>
              <a:rPr lang="en-US" dirty="0"/>
            </a:br>
            <a:r>
              <a:rPr lang="ar-KW" dirty="0"/>
              <a:t>هُو</a:t>
            </a:r>
            <a:r>
              <a:rPr lang="en-US" dirty="0"/>
              <a:t> </a:t>
            </a:r>
            <a:r>
              <a:rPr lang="ar-KW" dirty="0"/>
              <a:t>عَشَانَكْ مَاتْ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A45E1C-EF5E-3929-5F66-7602E5D758B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Stand up, speak out, and testify of Him</a:t>
            </a:r>
          </a:p>
          <a:p>
            <a:r>
              <a:rPr lang="en-US" dirty="0"/>
              <a:t>He died for you!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7B2BD8-6C86-79F0-A896-4A20F9BB972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Ūm</a:t>
            </a:r>
            <a:r>
              <a:rPr lang="en-US" dirty="0"/>
              <a:t> </a:t>
            </a:r>
            <a:r>
              <a:rPr lang="en-US" dirty="0" err="1"/>
              <a:t>weTkallim</a:t>
            </a:r>
            <a:r>
              <a:rPr lang="en-US" dirty="0"/>
              <a:t> </a:t>
            </a:r>
            <a:r>
              <a:rPr lang="en-US" dirty="0" err="1"/>
              <a:t>weShhad</a:t>
            </a:r>
            <a:r>
              <a:rPr lang="en-US" dirty="0"/>
              <a:t> `</a:t>
            </a:r>
            <a:r>
              <a:rPr lang="en-US" dirty="0" err="1"/>
              <a:t>Annū</a:t>
            </a:r>
            <a:endParaRPr lang="en-US" dirty="0"/>
          </a:p>
          <a:p>
            <a:r>
              <a:rPr lang="en-US" dirty="0" err="1"/>
              <a:t>Huwwa</a:t>
            </a:r>
            <a:r>
              <a:rPr lang="en-US" dirty="0"/>
              <a:t> `</a:t>
            </a:r>
            <a:r>
              <a:rPr lang="en-US" dirty="0" err="1"/>
              <a:t>Asgānak</a:t>
            </a:r>
            <a:r>
              <a:rPr lang="en-US" dirty="0"/>
              <a:t> </a:t>
            </a:r>
            <a:r>
              <a:rPr lang="en-US" dirty="0" err="1"/>
              <a:t>Māt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1198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BD991F-4A05-6CC1-13BC-ADC04C1A61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696B80-A600-2C4C-18CE-3F7CC64D2E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قُومْ واتْكَلِمْ واشْهَدْ عَنُه</a:t>
            </a:r>
            <a:br>
              <a:rPr lang="en-US" dirty="0"/>
            </a:br>
            <a:r>
              <a:rPr lang="ar-KW" dirty="0"/>
              <a:t>هُو</a:t>
            </a:r>
            <a:r>
              <a:rPr lang="en-US" dirty="0"/>
              <a:t> </a:t>
            </a:r>
            <a:r>
              <a:rPr lang="ar-KW" dirty="0"/>
              <a:t>عَشَانَكْ مَاتْ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624057-54A0-EB01-EC0C-673CB663C21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Stand up, speak out, and testify of Him</a:t>
            </a:r>
          </a:p>
          <a:p>
            <a:r>
              <a:rPr lang="en-US" dirty="0"/>
              <a:t>He died for you!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7AF30C-E87F-C024-E275-12673ED50BC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Ūm</a:t>
            </a:r>
            <a:r>
              <a:rPr lang="en-US" dirty="0"/>
              <a:t> </a:t>
            </a:r>
            <a:r>
              <a:rPr lang="en-US" dirty="0" err="1"/>
              <a:t>weTkallim</a:t>
            </a:r>
            <a:r>
              <a:rPr lang="en-US" dirty="0"/>
              <a:t> </a:t>
            </a:r>
            <a:r>
              <a:rPr lang="en-US" dirty="0" err="1"/>
              <a:t>weShhad</a:t>
            </a:r>
            <a:r>
              <a:rPr lang="en-US" dirty="0"/>
              <a:t> `</a:t>
            </a:r>
            <a:r>
              <a:rPr lang="en-US" dirty="0" err="1"/>
              <a:t>Annū</a:t>
            </a:r>
            <a:endParaRPr lang="en-US" dirty="0"/>
          </a:p>
          <a:p>
            <a:r>
              <a:rPr lang="en-US" dirty="0" err="1"/>
              <a:t>Huwwa</a:t>
            </a:r>
            <a:r>
              <a:rPr lang="en-US" dirty="0"/>
              <a:t> `</a:t>
            </a:r>
            <a:r>
              <a:rPr lang="en-US" dirty="0" err="1"/>
              <a:t>Asgānak</a:t>
            </a:r>
            <a:r>
              <a:rPr lang="en-US" dirty="0"/>
              <a:t> </a:t>
            </a:r>
            <a:r>
              <a:rPr lang="en-US" dirty="0" err="1"/>
              <a:t>Māt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5998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D72CD9-3206-DB91-8492-A0D6EC760C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92ED0-FDB3-9985-7DFB-8C95CF89FA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لِيه لِيه بِنْخِافْ لِيه</a:t>
            </a:r>
            <a:br>
              <a:rPr lang="en-US" dirty="0"/>
            </a:br>
            <a:r>
              <a:rPr lang="ar-KW" dirty="0"/>
              <a:t>والرَبِّ اللِّي مَعَانا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EFB6A1-238C-FC9E-D971-C1DFAB10C6D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Why do we fear when God is with 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EAABD1-5FC4-A12E-2214-03E49800582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Leh Leh </a:t>
            </a:r>
            <a:r>
              <a:rPr lang="en-US" dirty="0" err="1"/>
              <a:t>Binkhāf</a:t>
            </a:r>
            <a:r>
              <a:rPr lang="en-US" dirty="0"/>
              <a:t> Leh </a:t>
            </a:r>
          </a:p>
          <a:p>
            <a:r>
              <a:rPr lang="en-US" dirty="0" err="1"/>
              <a:t>weRabb</a:t>
            </a:r>
            <a:r>
              <a:rPr lang="en-US" dirty="0"/>
              <a:t>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Ma`ānā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9193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7385AE-F844-4E4B-9577-68EF88A62E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5B2147-C1ED-5494-AC39-A49F1B0C25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لِيه لِيه بِنْخَافْ لِيه</a:t>
            </a:r>
            <a:br>
              <a:rPr lang="en-US" dirty="0"/>
            </a:br>
            <a:r>
              <a:rPr lang="ar-KW" dirty="0"/>
              <a:t>وسِلامُه أَعْطَانَا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916859-4CF1-A763-76D9-B5992A46191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Why do we fear </a:t>
            </a:r>
          </a:p>
          <a:p>
            <a:r>
              <a:rPr lang="en-US" dirty="0"/>
              <a:t>when He already gave us His peace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57DDD6-BB30-0D99-3B92-C5466884132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Leh Leh </a:t>
            </a:r>
            <a:r>
              <a:rPr lang="en-US" dirty="0" err="1"/>
              <a:t>Binkhāf</a:t>
            </a:r>
            <a:r>
              <a:rPr lang="en-US" dirty="0"/>
              <a:t> Leh </a:t>
            </a:r>
          </a:p>
          <a:p>
            <a:r>
              <a:rPr lang="en-US" dirty="0" err="1"/>
              <a:t>weSalāmu</a:t>
            </a:r>
            <a:r>
              <a:rPr lang="en-US" dirty="0"/>
              <a:t> ‘</a:t>
            </a:r>
            <a:r>
              <a:rPr lang="en-US" dirty="0" err="1"/>
              <a:t>A`ṭānā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5540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799A1C-C6E6-D138-7679-553005700F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896936-86F0-B0E0-091D-07FAE387F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فِيْن كَلامَكْ وِاخْتِبَاراتَكْ</a:t>
            </a:r>
            <a:br>
              <a:rPr lang="en-US" dirty="0"/>
            </a:br>
            <a:r>
              <a:rPr lang="ar-KW" dirty="0"/>
              <a:t>مَعْ روحُه القُدّوسْ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D96C21-6194-E00B-57E3-6396AC63153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Where are your words? </a:t>
            </a:r>
          </a:p>
          <a:p>
            <a:r>
              <a:rPr lang="en-US" dirty="0"/>
              <a:t>And your testimony with the Holy Spirit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1C5D6D-6730-E5C0-4A56-B44BD07682B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3038985"/>
            <a:ext cx="11887200" cy="1658304"/>
          </a:xfrm>
        </p:spPr>
        <p:txBody>
          <a:bodyPr>
            <a:noAutofit/>
          </a:bodyPr>
          <a:lstStyle/>
          <a:p>
            <a:r>
              <a:rPr lang="en-US" dirty="0"/>
              <a:t>Fen </a:t>
            </a:r>
            <a:r>
              <a:rPr lang="en-US" dirty="0" err="1"/>
              <a:t>Kalāmak</a:t>
            </a:r>
            <a:r>
              <a:rPr lang="en-US" dirty="0"/>
              <a:t> </a:t>
            </a:r>
            <a:r>
              <a:rPr lang="en-US" dirty="0" err="1"/>
              <a:t>weKhtebarātak</a:t>
            </a:r>
            <a:r>
              <a:rPr lang="en-US" dirty="0"/>
              <a:t> </a:t>
            </a:r>
          </a:p>
          <a:p>
            <a:r>
              <a:rPr lang="en-US" dirty="0"/>
              <a:t>Ma` </a:t>
            </a:r>
            <a:r>
              <a:rPr lang="en-US" dirty="0" err="1"/>
              <a:t>RūḥuL</a:t>
            </a:r>
            <a:r>
              <a:rPr lang="en-US" dirty="0"/>
              <a:t> </a:t>
            </a:r>
            <a:r>
              <a:rPr lang="en-US" dirty="0" err="1"/>
              <a:t>Quddūs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571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2271B3-9864-3950-40AA-E41FF58AF0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94EB2-4B70-0FA9-7E7B-5117149604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فِيْن دُمُوعَكْ وَيَّا صَلاتَكْ</a:t>
            </a:r>
            <a:br>
              <a:rPr lang="en-US" dirty="0"/>
            </a:br>
            <a:r>
              <a:rPr lang="ar-KW" dirty="0"/>
              <a:t>فِيْن رِبْحِ النُفُوسْ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871105-22A2-825A-9B05-8780AF17AF5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Where are your tears and prayers?</a:t>
            </a:r>
          </a:p>
          <a:p>
            <a:r>
              <a:rPr lang="en-US" dirty="0"/>
              <a:t>Where are you at winning souls for Jesus?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9CA2DF-361D-85C6-9649-D0DEBC7C2C3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Fen </a:t>
            </a:r>
            <a:r>
              <a:rPr lang="en-US" dirty="0" err="1"/>
              <a:t>Dumū`ak</a:t>
            </a:r>
            <a:r>
              <a:rPr lang="en-US" dirty="0"/>
              <a:t> </a:t>
            </a:r>
            <a:r>
              <a:rPr lang="en-US" dirty="0" err="1"/>
              <a:t>Wayyā</a:t>
            </a:r>
            <a:r>
              <a:rPr lang="en-US" dirty="0"/>
              <a:t> </a:t>
            </a:r>
            <a:r>
              <a:rPr lang="en-US" dirty="0" err="1"/>
              <a:t>Ṣalātak</a:t>
            </a:r>
            <a:endParaRPr lang="en-US" dirty="0"/>
          </a:p>
          <a:p>
            <a:r>
              <a:rPr lang="en-US" dirty="0"/>
              <a:t>Fen </a:t>
            </a:r>
            <a:r>
              <a:rPr lang="en-US" dirty="0" err="1"/>
              <a:t>Rebḥi</a:t>
            </a:r>
            <a:r>
              <a:rPr lang="en-US" dirty="0"/>
              <a:t> </a:t>
            </a:r>
            <a:r>
              <a:rPr lang="en-US" dirty="0" err="1"/>
              <a:t>Nnufūs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3381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8A4423-FC6E-B31A-46AF-8F95EA6BD4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C9C94-4E59-55C4-096F-F43809E83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فِيْن دُمُوعَكْ وَيَّا صَلاتَكْ</a:t>
            </a:r>
            <a:br>
              <a:rPr lang="en-US" dirty="0"/>
            </a:br>
            <a:r>
              <a:rPr lang="ar-KW" dirty="0"/>
              <a:t>فِيْن رِبْحِ النُفُوسْ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C823BD-2495-EE6A-E9C8-DE1CBD76213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Where are your tears and prayers?</a:t>
            </a:r>
          </a:p>
          <a:p>
            <a:r>
              <a:rPr lang="en-US" dirty="0"/>
              <a:t>Where are you at winning souls for Jesus?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90C6C7-9E83-E572-DE08-4F6FDF8CDE3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Fen </a:t>
            </a:r>
            <a:r>
              <a:rPr lang="en-US" dirty="0" err="1"/>
              <a:t>Dumū`ak</a:t>
            </a:r>
            <a:r>
              <a:rPr lang="en-US" dirty="0"/>
              <a:t> </a:t>
            </a:r>
            <a:r>
              <a:rPr lang="en-US" dirty="0" err="1"/>
              <a:t>Wayyā</a:t>
            </a:r>
            <a:r>
              <a:rPr lang="en-US" dirty="0"/>
              <a:t> </a:t>
            </a:r>
            <a:r>
              <a:rPr lang="en-US" dirty="0" err="1"/>
              <a:t>Ṣalātak</a:t>
            </a:r>
            <a:endParaRPr lang="en-US" dirty="0"/>
          </a:p>
          <a:p>
            <a:r>
              <a:rPr lang="en-US" dirty="0"/>
              <a:t>Fen </a:t>
            </a:r>
            <a:r>
              <a:rPr lang="en-US" dirty="0" err="1"/>
              <a:t>Rebḥi</a:t>
            </a:r>
            <a:r>
              <a:rPr lang="en-US" dirty="0"/>
              <a:t> </a:t>
            </a:r>
            <a:r>
              <a:rPr lang="en-US" dirty="0" err="1"/>
              <a:t>Nnufūs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3565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617FC3-65EF-69BF-154D-4320A1F2D5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DB59B2-922C-D7A0-19F3-D6644A6D69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لِيه لِيه بِنْخِافْ لِيه</a:t>
            </a:r>
            <a:br>
              <a:rPr lang="en-US" dirty="0"/>
            </a:br>
            <a:r>
              <a:rPr lang="ar-KW" dirty="0"/>
              <a:t>والرَبِّ اللِّي مَعَانا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9A85B6-3985-7AFB-EF41-496BA17E0D8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Why do we fear when God is with 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2972D6-BCEE-B3AA-4A1B-B595983977F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Leh Leh </a:t>
            </a:r>
            <a:r>
              <a:rPr lang="en-US" dirty="0" err="1"/>
              <a:t>Binkhāf</a:t>
            </a:r>
            <a:r>
              <a:rPr lang="en-US" dirty="0"/>
              <a:t> Leh </a:t>
            </a:r>
          </a:p>
          <a:p>
            <a:r>
              <a:rPr lang="en-US" dirty="0" err="1"/>
              <a:t>weRabb</a:t>
            </a:r>
            <a:r>
              <a:rPr lang="en-US" dirty="0"/>
              <a:t>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Ma`ānā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7758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786E61-1E53-750F-E5C7-1C1AB7D45A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97F15E-3315-1631-E4E2-EC65165766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لِيه لِيه بِنْخَافْ لِيه</a:t>
            </a:r>
            <a:br>
              <a:rPr lang="en-US" dirty="0"/>
            </a:br>
            <a:r>
              <a:rPr lang="ar-KW" dirty="0"/>
              <a:t>وسِلامُه أَعْطَانَا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0B2F1D-294D-CD1F-2434-790A9D17FD4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Why do we fear </a:t>
            </a:r>
          </a:p>
          <a:p>
            <a:r>
              <a:rPr lang="en-US" dirty="0"/>
              <a:t>when He already gave us His peace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C1CC79-7E8E-A90B-09E8-08203FF5B89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Leh Leh </a:t>
            </a:r>
            <a:r>
              <a:rPr lang="en-US" dirty="0" err="1"/>
              <a:t>Binkhāf</a:t>
            </a:r>
            <a:r>
              <a:rPr lang="en-US" dirty="0"/>
              <a:t> Leh </a:t>
            </a:r>
          </a:p>
          <a:p>
            <a:r>
              <a:rPr lang="en-US" dirty="0" err="1"/>
              <a:t>weSalāmu</a:t>
            </a:r>
            <a:r>
              <a:rPr lang="en-US" dirty="0"/>
              <a:t> ‘</a:t>
            </a:r>
            <a:r>
              <a:rPr lang="en-US" dirty="0" err="1"/>
              <a:t>A`ṭānā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709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9F4B6F-8003-AB68-4152-47C7D7D1F0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3C50C1-0AE9-6C62-18D4-1D053619A1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مَهْمَا بيِحْصَلْ مِنْ اضْطِهادَات</a:t>
            </a:r>
            <a:br>
              <a:rPr lang="en-US" dirty="0"/>
            </a:br>
            <a:r>
              <a:rPr lang="ar-KW" dirty="0"/>
              <a:t>هَانْبَشَّرْ بِيَسوع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15B261-DA94-C9DF-F18F-5ECBA8E8684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No matter what kind of persecution may come,</a:t>
            </a:r>
          </a:p>
          <a:p>
            <a:r>
              <a:rPr lang="en-US" dirty="0"/>
              <a:t>we will proclaim Jesus!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FF70FF-70EF-BEBD-D10A-0FA0CCD6F76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Mahmā</a:t>
            </a:r>
            <a:r>
              <a:rPr lang="en-US" dirty="0"/>
              <a:t> </a:t>
            </a:r>
            <a:r>
              <a:rPr lang="en-US" dirty="0" err="1"/>
              <a:t>Byiḥṣal</a:t>
            </a:r>
            <a:r>
              <a:rPr lang="en-US" dirty="0"/>
              <a:t> min ‘</a:t>
            </a:r>
            <a:r>
              <a:rPr lang="en-US" dirty="0" err="1"/>
              <a:t>Eḍḍihādāt</a:t>
            </a:r>
            <a:endParaRPr lang="en-US" dirty="0"/>
          </a:p>
          <a:p>
            <a:r>
              <a:rPr lang="en-US" dirty="0" err="1"/>
              <a:t>haNbashar</a:t>
            </a:r>
            <a:r>
              <a:rPr lang="en-US" dirty="0"/>
              <a:t> bi </a:t>
            </a:r>
            <a:r>
              <a:rPr lang="en-US" dirty="0" err="1"/>
              <a:t>Yassū</a:t>
            </a:r>
            <a:r>
              <a:rPr lang="en-US" dirty="0"/>
              <a:t>`</a:t>
            </a:r>
          </a:p>
        </p:txBody>
      </p:sp>
    </p:spTree>
    <p:extLst>
      <p:ext uri="{BB962C8B-B14F-4D97-AF65-F5344CB8AC3E}">
        <p14:creationId xmlns:p14="http://schemas.microsoft.com/office/powerpoint/2010/main" val="998008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8D6F99-07CD-FC2E-5D41-992C9C36CE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005D68-27F2-2FB6-8FB8-D37BB412DE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هُوَ بْرُوحُه يِشْهَدْ فِينَا</a:t>
            </a:r>
            <a:br>
              <a:rPr lang="en-US" dirty="0"/>
            </a:br>
            <a:r>
              <a:rPr lang="ar-KW" dirty="0"/>
              <a:t>إِسْمُه عَلَمْ مَرْفُوع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3ADDE4-3498-94C7-531B-130ED9E37D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By His Spirit, He speaks through us </a:t>
            </a:r>
          </a:p>
          <a:p>
            <a:r>
              <a:rPr lang="en-US" dirty="0"/>
              <a:t>His name is above all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C93387-6CF2-D2DC-4402-3ED9C93E20D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Huwwa</a:t>
            </a:r>
            <a:r>
              <a:rPr lang="en-US" dirty="0"/>
              <a:t> </a:t>
            </a:r>
            <a:r>
              <a:rPr lang="en-US" dirty="0" err="1"/>
              <a:t>bRūḥu</a:t>
            </a:r>
            <a:r>
              <a:rPr lang="en-US" dirty="0"/>
              <a:t> </a:t>
            </a:r>
            <a:r>
              <a:rPr lang="en-US" dirty="0" err="1"/>
              <a:t>Yeshhad</a:t>
            </a:r>
            <a:r>
              <a:rPr lang="en-US" dirty="0"/>
              <a:t> </a:t>
            </a:r>
            <a:r>
              <a:rPr lang="en-US" dirty="0" err="1"/>
              <a:t>Fīnā</a:t>
            </a:r>
            <a:r>
              <a:rPr lang="en-US" dirty="0"/>
              <a:t> </a:t>
            </a:r>
          </a:p>
          <a:p>
            <a:r>
              <a:rPr lang="en-US" dirty="0"/>
              <a:t>‘</a:t>
            </a:r>
            <a:r>
              <a:rPr lang="en-US" dirty="0" err="1"/>
              <a:t>Esmū</a:t>
            </a:r>
            <a:r>
              <a:rPr lang="en-US" dirty="0"/>
              <a:t> `Alam </a:t>
            </a:r>
            <a:r>
              <a:rPr lang="en-US" dirty="0" err="1"/>
              <a:t>Marfū</a:t>
            </a:r>
            <a:r>
              <a:rPr lang="en-US" dirty="0"/>
              <a:t>`</a:t>
            </a:r>
          </a:p>
        </p:txBody>
      </p:sp>
    </p:spTree>
    <p:extLst>
      <p:ext uri="{BB962C8B-B14F-4D97-AF65-F5344CB8AC3E}">
        <p14:creationId xmlns:p14="http://schemas.microsoft.com/office/powerpoint/2010/main" val="167458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77DB9A-68B6-EAF5-5BE5-B3B9E1CB62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14692F-E3AA-A081-4B11-2EB4059117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هُوَ بْرُوحُه يِشْهَدْ فِينَا</a:t>
            </a:r>
            <a:br>
              <a:rPr lang="en-US" dirty="0"/>
            </a:br>
            <a:r>
              <a:rPr lang="ar-KW" dirty="0"/>
              <a:t>إِسْمُه عَلَمْ مَرْفُوع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23418B-69DD-9426-B7CD-C3D1B863C43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By His Spirit, He speaks through us </a:t>
            </a:r>
          </a:p>
          <a:p>
            <a:r>
              <a:rPr lang="en-US" dirty="0"/>
              <a:t>His name is above all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AE06A0-0D2C-6326-5A75-D2DE6A84843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Huwwa</a:t>
            </a:r>
            <a:r>
              <a:rPr lang="en-US" dirty="0"/>
              <a:t> </a:t>
            </a:r>
            <a:r>
              <a:rPr lang="en-US" dirty="0" err="1"/>
              <a:t>bRūḥu</a:t>
            </a:r>
            <a:r>
              <a:rPr lang="en-US" dirty="0"/>
              <a:t> </a:t>
            </a:r>
            <a:r>
              <a:rPr lang="en-US" dirty="0" err="1"/>
              <a:t>Yeshhad</a:t>
            </a:r>
            <a:r>
              <a:rPr lang="en-US" dirty="0"/>
              <a:t> </a:t>
            </a:r>
            <a:r>
              <a:rPr lang="en-US" dirty="0" err="1"/>
              <a:t>Fīnā</a:t>
            </a:r>
            <a:r>
              <a:rPr lang="en-US" dirty="0"/>
              <a:t> </a:t>
            </a:r>
          </a:p>
          <a:p>
            <a:r>
              <a:rPr lang="en-US" dirty="0"/>
              <a:t>‘</a:t>
            </a:r>
            <a:r>
              <a:rPr lang="en-US" dirty="0" err="1"/>
              <a:t>Esmū</a:t>
            </a:r>
            <a:r>
              <a:rPr lang="en-US" dirty="0"/>
              <a:t> `Alam </a:t>
            </a:r>
            <a:r>
              <a:rPr lang="en-US" dirty="0" err="1"/>
              <a:t>Marfū</a:t>
            </a:r>
            <a:r>
              <a:rPr lang="en-US" dirty="0"/>
              <a:t>`</a:t>
            </a:r>
          </a:p>
        </p:txBody>
      </p:sp>
    </p:spTree>
    <p:extLst>
      <p:ext uri="{BB962C8B-B14F-4D97-AF65-F5344CB8AC3E}">
        <p14:creationId xmlns:p14="http://schemas.microsoft.com/office/powerpoint/2010/main" val="622599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D69FA4-F751-1FB8-1B3B-1061D40D18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5BF11E-02E0-0171-C217-A9FCCCE94B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لِيه لِيه بِنْخِافْ لِيه</a:t>
            </a:r>
            <a:br>
              <a:rPr lang="en-US" dirty="0"/>
            </a:br>
            <a:r>
              <a:rPr lang="ar-KW" dirty="0"/>
              <a:t>والرَبِّ اللِّي مَعَانا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6B0B6B-0E86-82A4-BCB1-A0013F7F53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Why do we fear when God is with 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C2F900-FD91-72A4-D339-368A8767A26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Leh Leh </a:t>
            </a:r>
            <a:r>
              <a:rPr lang="en-US" dirty="0" err="1"/>
              <a:t>Binkhāf</a:t>
            </a:r>
            <a:r>
              <a:rPr lang="en-US" dirty="0"/>
              <a:t> Leh </a:t>
            </a:r>
          </a:p>
          <a:p>
            <a:r>
              <a:rPr lang="en-US" dirty="0" err="1"/>
              <a:t>weRabb</a:t>
            </a:r>
            <a:r>
              <a:rPr lang="en-US" dirty="0"/>
              <a:t>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Ma`ānā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1570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9FBF55-F8BB-34A0-0C8C-79297A0E3A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05BA61-FE5B-43A6-6819-D54D4D23DD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لِيه لِيه بِنْخَافْ لِيه</a:t>
            </a:r>
            <a:br>
              <a:rPr lang="en-US" dirty="0"/>
            </a:br>
            <a:r>
              <a:rPr lang="ar-KW" dirty="0"/>
              <a:t>وسِلامُه أَعْطَانَا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95484-A158-607B-9DCB-C35CF4DC7E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Why do we fear </a:t>
            </a:r>
          </a:p>
          <a:p>
            <a:r>
              <a:rPr lang="en-US" dirty="0"/>
              <a:t>when He already gave us His peace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4779D7-06BF-7C52-E282-5F0F24CBB03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Leh Leh </a:t>
            </a:r>
            <a:r>
              <a:rPr lang="en-US" dirty="0" err="1"/>
              <a:t>Binkhāf</a:t>
            </a:r>
            <a:r>
              <a:rPr lang="en-US" dirty="0"/>
              <a:t> Leh </a:t>
            </a:r>
          </a:p>
          <a:p>
            <a:r>
              <a:rPr lang="en-US" dirty="0" err="1"/>
              <a:t>weSalāmu</a:t>
            </a:r>
            <a:r>
              <a:rPr lang="en-US" dirty="0"/>
              <a:t> ‘</a:t>
            </a:r>
            <a:r>
              <a:rPr lang="en-US" dirty="0" err="1"/>
              <a:t>A`ṭānā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0913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752</TotalTime>
  <Words>724</Words>
  <Application>Microsoft Office PowerPoint</Application>
  <PresentationFormat>Widescreen</PresentationFormat>
  <Paragraphs>121</Paragraphs>
  <Slides>26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Arial</vt:lpstr>
      <vt:lpstr>Calibri</vt:lpstr>
      <vt:lpstr>Calibri Light</vt:lpstr>
      <vt:lpstr>Times New Roman</vt:lpstr>
      <vt:lpstr>5_Office Theme</vt:lpstr>
      <vt:lpstr>ليه ليه بنخاف ليه</vt:lpstr>
      <vt:lpstr>لِيه لِيه بِنْخِافْ لِيه والرَبِّ اللِّي مَعَانا</vt:lpstr>
      <vt:lpstr>لِيه لِيه بِنْخَافْ لِيه وسِلامُه أَعْطَانَا</vt:lpstr>
      <vt:lpstr>لِيه لِيه بِنْخِافْ لِيه والرَبِّ اللِّي مَعَانا</vt:lpstr>
      <vt:lpstr>لِيه لِيه بِنْخَافْ لِيه وسِلامُه أَعْطَانَا</vt:lpstr>
      <vt:lpstr>هُوَ مَعَانَا مِينْ عَلِينا دِي آيَة وَيَّانَا</vt:lpstr>
      <vt:lpstr>حَتَى لَوْ نِسِينا الآيَة مِشْ مُمْكِنْ يِنْسانِا</vt:lpstr>
      <vt:lpstr>حَتَى لَوْ نِسِينا الآيَة مِشْ مُمْكِنْ يِنْسانِا</vt:lpstr>
      <vt:lpstr>لِيه لِيه بِنْخِافْ لِيه والرَبِّ اللِّي مَعَانا</vt:lpstr>
      <vt:lpstr>لِيه لِيه بِنْخَافْ لِيه وسِلامُه أَعْطَانَا</vt:lpstr>
      <vt:lpstr>لِيه يا مُؤمِنْ تخجل منّه وِتْخَافْ مِن الآلاماتْ</vt:lpstr>
      <vt:lpstr>قُومْ واتْكَلِمْ واشْهَدْ عَنُه هُو عَشَانَكْ مَاتْ</vt:lpstr>
      <vt:lpstr>قُومْ واتْكَلِمْ واشْهَدْ عَنُه هُو عَشَانَكْ مَاتْ</vt:lpstr>
      <vt:lpstr>لِيه لِيه بِنْخِافْ لِيه والرَبِّ اللِّي مَعَانا</vt:lpstr>
      <vt:lpstr>لِيه لِيه بِنْخَافْ لِيه وسِلامُه أَعْطَانَا</vt:lpstr>
      <vt:lpstr>فِيْن كَلامَكْ وِاخْتِبَاراتَكْ مَعْ روحُه القُدّوسْ</vt:lpstr>
      <vt:lpstr>فِيْن دُمُوعَكْ وَيَّا صَلاتَكْ فِيْن رِبْحِ النُفُوسْ</vt:lpstr>
      <vt:lpstr>فِيْن دُمُوعَكْ وَيَّا صَلاتَكْ فِيْن رِبْحِ النُفُوسْ</vt:lpstr>
      <vt:lpstr>لِيه لِيه بِنْخِافْ لِيه والرَبِّ اللِّي مَعَانا</vt:lpstr>
      <vt:lpstr>لِيه لِيه بِنْخَافْ لِيه وسِلامُه أَعْطَانَا</vt:lpstr>
      <vt:lpstr>مَهْمَا بيِحْصَلْ مِنْ اضْطِهادَات هَانْبَشَّرْ بِيَسوع</vt:lpstr>
      <vt:lpstr>هُوَ بْرُوحُه يِشْهَدْ فِينَا إِسْمُه عَلَمْ مَرْفُوع</vt:lpstr>
      <vt:lpstr>هُوَ بْرُوحُه يِشْهَدْ فِينَا إِسْمُه عَلَمْ مَرْفُوع</vt:lpstr>
      <vt:lpstr>لِيه لِيه بِنْخِافْ لِيه والرَبِّ اللِّي مَعَانا</vt:lpstr>
      <vt:lpstr>لِيه لِيه بِنْخَافْ لِيه وسِلامُه أَعْطَانَا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Wā Ḥabībī - وا حبيبي</dc:title>
  <dc:subject>Oh My Beloved</dc:subject>
  <dc:creator>Nizar Fares</dc:creator>
  <cp:lastModifiedBy>Pascale Hage</cp:lastModifiedBy>
  <cp:revision>173</cp:revision>
  <dcterms:created xsi:type="dcterms:W3CDTF">2014-06-01T05:24:09Z</dcterms:created>
  <dcterms:modified xsi:type="dcterms:W3CDTF">2025-07-02T07:10:06Z</dcterms:modified>
  <cp:category/>
</cp:coreProperties>
</file>