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0" r:id="rId1"/>
  </p:sldMasterIdLst>
  <p:notesMasterIdLst>
    <p:notesMasterId r:id="rId10"/>
  </p:notesMasterIdLst>
  <p:sldIdLst>
    <p:sldId id="256" r:id="rId2"/>
    <p:sldId id="341" r:id="rId3"/>
    <p:sldId id="329" r:id="rId4"/>
    <p:sldId id="342" r:id="rId5"/>
    <p:sldId id="343" r:id="rId6"/>
    <p:sldId id="345" r:id="rId7"/>
    <p:sldId id="344" r:id="rId8"/>
    <p:sldId id="34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6C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166E91-89E5-4068-9FE3-8DA13431FE98}" v="2" dt="2020-04-08T23:26:51.156"/>
    <p1510:client id="{BD9202D4-227D-4B22-96FA-4C816B39B356}" v="21" dt="2020-04-08T13:01:27.2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 autoAdjust="0"/>
    <p:restoredTop sz="94674"/>
  </p:normalViewPr>
  <p:slideViewPr>
    <p:cSldViewPr snapToGrid="0" snapToObjects="1">
      <p:cViewPr varScale="1">
        <p:scale>
          <a:sx n="113" d="100"/>
          <a:sy n="113" d="100"/>
        </p:scale>
        <p:origin x="39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0DDB9C-9841-F64E-A908-D3C7432210BE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1264AC-663B-5A45-9FCA-6F32475D72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542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497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01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66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68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5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9521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7768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2691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952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00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8144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كــــامِــــلُ الأَجـــيــــال 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Every Generation 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Kāmilul</a:t>
            </a:r>
            <a:r>
              <a:rPr lang="en-US" dirty="0"/>
              <a:t> ‛</a:t>
            </a:r>
            <a:r>
              <a:rPr lang="en-US" dirty="0" err="1"/>
              <a:t>Ajyāl</a:t>
            </a:r>
            <a:r>
              <a:rPr lang="en-US" dirty="0"/>
              <a:t> 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DC31D4D2-D355-629E-7144-D3BAB5FF5562}"/>
              </a:ext>
            </a:extLst>
          </p:cNvPr>
          <p:cNvSpPr txBox="1">
            <a:spLocks/>
          </p:cNvSpPr>
          <p:nvPr/>
        </p:nvSpPr>
        <p:spPr>
          <a:xfrm>
            <a:off x="152400" y="3069423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4800" b="1" kern="1200">
                <a:solidFill>
                  <a:srgbClr val="7030A0"/>
                </a:solidFill>
                <a:effectLst/>
                <a:latin typeface="+mn-lt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l-GR" sz="2800" dirty="0" err="1"/>
              <a:t>Αἱ</a:t>
            </a:r>
            <a:r>
              <a:rPr lang="el-GR" sz="2800" dirty="0"/>
              <a:t> </a:t>
            </a:r>
            <a:r>
              <a:rPr lang="el-GR" sz="2800" dirty="0" err="1"/>
              <a:t>γενεαὶ</a:t>
            </a:r>
            <a:r>
              <a:rPr lang="el-GR" sz="2800" dirty="0"/>
              <a:t> </a:t>
            </a:r>
            <a:r>
              <a:rPr lang="el-GR" sz="2800" dirty="0" err="1"/>
              <a:t>πᾶσαι</a:t>
            </a:r>
            <a:r>
              <a:rPr lang="en-US" sz="2800" dirty="0"/>
              <a:t> (</a:t>
            </a:r>
            <a:r>
              <a:rPr lang="el-GR" sz="2800" dirty="0"/>
              <a:t>Απόσπασμα από τα Εγκώμια της Μεγάλης Παρασκευής</a:t>
            </a:r>
            <a:r>
              <a:rPr lang="en-US" sz="2800" dirty="0"/>
              <a:t>) </a:t>
            </a:r>
            <a:endParaRPr lang="el-GR" sz="2800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150122" y="5686722"/>
            <a:ext cx="11891757" cy="640080"/>
          </a:xfrm>
        </p:spPr>
        <p:txBody>
          <a:bodyPr>
            <a:normAutofit/>
          </a:bodyPr>
          <a:lstStyle/>
          <a:p>
            <a:r>
              <a:rPr lang="en-US" dirty="0"/>
              <a:t>Lyrics and Music by: </a:t>
            </a:r>
            <a:r>
              <a:rPr lang="en-US" dirty="0" err="1"/>
              <a:t>Rahbani</a:t>
            </a:r>
            <a:r>
              <a:rPr lang="en-US" dirty="0"/>
              <a:t> Brothers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50122" y="4948250"/>
            <a:ext cx="11891757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‛</a:t>
            </a:r>
            <a:r>
              <a:rPr lang="en-US" dirty="0" err="1"/>
              <a:t>al‛Akhawayn</a:t>
            </a:r>
            <a:r>
              <a:rPr lang="en-US" dirty="0"/>
              <a:t> </a:t>
            </a:r>
            <a:r>
              <a:rPr lang="en-US" dirty="0" err="1"/>
              <a:t>Rahbani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69A6B3-80BC-418C-B59F-166D37E138E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0122" y="4202952"/>
            <a:ext cx="11891757" cy="640080"/>
          </a:xfrm>
        </p:spPr>
        <p:txBody>
          <a:bodyPr/>
          <a:lstStyle/>
          <a:p>
            <a:r>
              <a:rPr lang="ar-KW" dirty="0"/>
              <a:t>كلمات وتلحين: الأخوين رحباني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7732CE-6F1E-5797-0300-AA4A0AF7942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0122" y="2015072"/>
            <a:ext cx="11891757" cy="640080"/>
          </a:xfrm>
        </p:spPr>
        <p:txBody>
          <a:bodyPr>
            <a:normAutofit fontScale="92500"/>
          </a:bodyPr>
          <a:lstStyle/>
          <a:p>
            <a:r>
              <a:rPr lang="en-US" dirty="0"/>
              <a:t>Byzantine Tune - Excerpt from the Lamentations of Good Friday, Stasis 3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19DDDB2-6504-50C5-5B02-BCB57FC2C11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50122" y="1253490"/>
            <a:ext cx="11891757" cy="640080"/>
          </a:xfrm>
        </p:spPr>
        <p:txBody>
          <a:bodyPr/>
          <a:lstStyle/>
          <a:p>
            <a:r>
              <a:rPr lang="en-US" dirty="0"/>
              <a:t>Mina </a:t>
            </a:r>
            <a:r>
              <a:rPr lang="en-US" dirty="0" err="1"/>
              <a:t>Ṭṭaqsel</a:t>
            </a:r>
            <a:r>
              <a:rPr lang="en-US" dirty="0"/>
              <a:t> </a:t>
            </a:r>
            <a:r>
              <a:rPr lang="en-US" dirty="0" err="1"/>
              <a:t>Bīzanṭiy</a:t>
            </a:r>
            <a:r>
              <a:rPr lang="en-US" dirty="0"/>
              <a:t>, Min </a:t>
            </a:r>
            <a:r>
              <a:rPr lang="en-US" dirty="0" err="1"/>
              <a:t>Taqārīẓel</a:t>
            </a:r>
            <a:r>
              <a:rPr lang="en-US" dirty="0"/>
              <a:t> </a:t>
            </a:r>
            <a:r>
              <a:rPr lang="en-US" dirty="0" err="1"/>
              <a:t>Jum‘atel</a:t>
            </a:r>
            <a:r>
              <a:rPr lang="en-US" dirty="0"/>
              <a:t> ‘</a:t>
            </a:r>
            <a:r>
              <a:rPr lang="en-US" dirty="0" err="1"/>
              <a:t>Aẓīma</a:t>
            </a:r>
            <a:r>
              <a:rPr lang="en-US" dirty="0"/>
              <a:t> - ‛</a:t>
            </a:r>
            <a:r>
              <a:rPr lang="en-US" dirty="0" err="1"/>
              <a:t>alJuz‛ul</a:t>
            </a:r>
            <a:r>
              <a:rPr lang="en-US" dirty="0"/>
              <a:t> </a:t>
            </a:r>
            <a:r>
              <a:rPr lang="en-US" dirty="0" err="1"/>
              <a:t>Thāleth</a:t>
            </a:r>
            <a:endParaRPr lang="en-US" dirty="0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941C42F2-93F9-30D5-C654-85D791BDB4D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50122" y="520718"/>
            <a:ext cx="11891757" cy="640080"/>
          </a:xfrm>
        </p:spPr>
        <p:txBody>
          <a:bodyPr/>
          <a:lstStyle/>
          <a:p>
            <a:r>
              <a:rPr lang="ar-KW" dirty="0"/>
              <a:t>مـن الـطـقـس الـبـيـزنـطـي - من </a:t>
            </a:r>
            <a:r>
              <a:rPr lang="ar-KW" dirty="0" err="1"/>
              <a:t>تقاريظ</a:t>
            </a:r>
            <a:r>
              <a:rPr lang="ar-KW" dirty="0"/>
              <a:t> الجمعة العظيمة - الجزء الثالث</a:t>
            </a:r>
          </a:p>
        </p:txBody>
      </p:sp>
    </p:spTree>
    <p:extLst>
      <p:ext uri="{BB962C8B-B14F-4D97-AF65-F5344CB8AC3E}">
        <p14:creationId xmlns:p14="http://schemas.microsoft.com/office/powerpoint/2010/main" val="179007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9B4EA-416E-42B8-8E2D-3789FF20E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كـامِــلُ الأَجــيــالِ، تُــقَــرِّبُ الـتَّـسـبـيـحَ لِــدَفْـــنِـــكَ يــا مَــســيـحــي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E034E5-A39C-46CA-92CC-444E28768F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5943600" cy="1602802"/>
          </a:xfrm>
        </p:spPr>
        <p:txBody>
          <a:bodyPr>
            <a:noAutofit/>
          </a:bodyPr>
          <a:lstStyle/>
          <a:p>
            <a:r>
              <a:rPr lang="en-US" sz="3600" dirty="0"/>
              <a:t>Every generation offers hymns and praises at Your entombment, my Christ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AA6589-52B2-46BB-B317-9C59FD12C2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Kāmilul</a:t>
            </a:r>
            <a:r>
              <a:rPr lang="en-US" dirty="0"/>
              <a:t> ‛</a:t>
            </a:r>
            <a:r>
              <a:rPr lang="en-US" dirty="0" err="1"/>
              <a:t>Ajyāli</a:t>
            </a:r>
            <a:r>
              <a:rPr lang="en-US" dirty="0"/>
              <a:t>, </a:t>
            </a:r>
            <a:r>
              <a:rPr lang="en-US" dirty="0" err="1"/>
              <a:t>Tuqarribu</a:t>
            </a:r>
            <a:r>
              <a:rPr lang="en-US" dirty="0"/>
              <a:t> </a:t>
            </a:r>
            <a:r>
              <a:rPr lang="en-US" dirty="0" err="1"/>
              <a:t>Ttasbīḥa</a:t>
            </a:r>
            <a:r>
              <a:rPr lang="en-US" dirty="0"/>
              <a:t>, </a:t>
            </a:r>
            <a:r>
              <a:rPr lang="en-US" dirty="0" err="1"/>
              <a:t>liDafnika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Masīḥī</a:t>
            </a:r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50AFF45C-813D-4A19-887E-B5ECF83E35B5}"/>
              </a:ext>
            </a:extLst>
          </p:cNvPr>
          <p:cNvSpPr txBox="1">
            <a:spLocks/>
          </p:cNvSpPr>
          <p:nvPr/>
        </p:nvSpPr>
        <p:spPr>
          <a:xfrm>
            <a:off x="6096000" y="5120640"/>
            <a:ext cx="5943600" cy="1602802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indent="0" algn="ctr" defTabSz="45720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cs typeface="Arial" panose="020B0604020202020204" pitchFamily="34" charset="0"/>
              </a:defRPr>
            </a:lvl1pPr>
            <a:lvl2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el-GR" b="1" dirty="0"/>
              <a:t>Αἱ γενεαὶ πᾶσαι, ὕμνον τῇ Ταφῇ σου, προσφέρουσι Χριστέ μου</a:t>
            </a:r>
          </a:p>
        </p:txBody>
      </p:sp>
    </p:spTree>
    <p:extLst>
      <p:ext uri="{BB962C8B-B14F-4D97-AF65-F5344CB8AC3E}">
        <p14:creationId xmlns:p14="http://schemas.microsoft.com/office/powerpoint/2010/main" val="407740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9B4EA-416E-42B8-8E2D-3789FF20E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حـامِـلاتُ الـطِّـيـبِ، أَهْـدَتْ لَـكَ الـطُّـيـوبَ بِـشَـوقٍ يـا مَـسـيـحـي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E034E5-A39C-46CA-92CC-444E28768F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5943600" cy="1602802"/>
          </a:xfrm>
        </p:spPr>
        <p:txBody>
          <a:bodyPr>
            <a:noAutofit/>
          </a:bodyPr>
          <a:lstStyle/>
          <a:p>
            <a:r>
              <a:rPr lang="en-US" sz="3600" dirty="0"/>
              <a:t>Women bringing spices, came with loving forethought, providing myrrh, oh my Christ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AA6589-52B2-46BB-B317-9C59FD12C2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Ḥāmilātu</a:t>
            </a:r>
            <a:r>
              <a:rPr lang="en-US" dirty="0"/>
              <a:t> </a:t>
            </a:r>
            <a:r>
              <a:rPr lang="en-US" dirty="0" err="1"/>
              <a:t>Ṭṭībi</a:t>
            </a:r>
            <a:r>
              <a:rPr lang="en-US" dirty="0"/>
              <a:t>, ‛</a:t>
            </a:r>
            <a:r>
              <a:rPr lang="en-US" dirty="0" err="1"/>
              <a:t>Ahdat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Ṭṭuyūba</a:t>
            </a:r>
            <a:r>
              <a:rPr lang="en-US" dirty="0"/>
              <a:t>, </a:t>
            </a:r>
            <a:r>
              <a:rPr lang="en-US" dirty="0" err="1"/>
              <a:t>biShawqen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Masīḥī</a:t>
            </a:r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50AFF45C-813D-4A19-887E-B5ECF83E35B5}"/>
              </a:ext>
            </a:extLst>
          </p:cNvPr>
          <p:cNvSpPr txBox="1">
            <a:spLocks/>
          </p:cNvSpPr>
          <p:nvPr/>
        </p:nvSpPr>
        <p:spPr>
          <a:xfrm>
            <a:off x="6096000" y="5120640"/>
            <a:ext cx="5943600" cy="1602802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indent="0" algn="ctr" defTabSz="45720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cs typeface="Arial" panose="020B0604020202020204" pitchFamily="34" charset="0"/>
              </a:defRPr>
            </a:lvl1pPr>
            <a:lvl2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el-GR" b="1" dirty="0"/>
              <a:t>Μυροφόροι </a:t>
            </a:r>
            <a:r>
              <a:rPr lang="el-GR" b="1" dirty="0" err="1"/>
              <a:t>ἦλθον</a:t>
            </a:r>
            <a:r>
              <a:rPr lang="el-GR" b="1" dirty="0"/>
              <a:t>, μύρα σοι Χριστέ μου, </a:t>
            </a:r>
            <a:r>
              <a:rPr lang="el-GR" b="1" dirty="0" err="1"/>
              <a:t>κομίζουσαι</a:t>
            </a:r>
            <a:r>
              <a:rPr lang="el-GR" b="1" dirty="0"/>
              <a:t> </a:t>
            </a:r>
            <a:r>
              <a:rPr lang="el-GR" b="1" dirty="0" err="1"/>
              <a:t>προφρόνως</a:t>
            </a:r>
            <a:endParaRPr lang="el-GR" b="1" dirty="0"/>
          </a:p>
        </p:txBody>
      </p:sp>
    </p:spTree>
    <p:extLst>
      <p:ext uri="{BB962C8B-B14F-4D97-AF65-F5344CB8AC3E}">
        <p14:creationId xmlns:p14="http://schemas.microsoft.com/office/powerpoint/2010/main" val="401447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9B4EA-416E-42B8-8E2D-3789FF20E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رَبـيـعـي الـعَـذبَ، يـا بُـنَـيَّ الـحُـلـوَ </a:t>
            </a:r>
            <a:br>
              <a:rPr lang="ar-KW" dirty="0"/>
            </a:br>
            <a:r>
              <a:rPr lang="ar-KW" dirty="0"/>
              <a:t>أَيـنَ اخـتَـفـى جَـمـالُـــك؟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E034E5-A39C-46CA-92CC-444E28768F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6637282" cy="1602802"/>
          </a:xfrm>
        </p:spPr>
        <p:txBody>
          <a:bodyPr>
            <a:noAutofit/>
          </a:bodyPr>
          <a:lstStyle/>
          <a:p>
            <a:r>
              <a:rPr lang="en-US" sz="3600" dirty="0"/>
              <a:t>Oh my most-sweet Springtime.</a:t>
            </a:r>
            <a:br>
              <a:rPr lang="en-US" sz="3600" dirty="0"/>
            </a:br>
            <a:r>
              <a:rPr lang="en-US" sz="3600" dirty="0"/>
              <a:t>Oh my sweetest Offspring, where has Your beauty vanished?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AA6589-52B2-46BB-B317-9C59FD12C2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Rabīʻīl</a:t>
            </a:r>
            <a:r>
              <a:rPr lang="en-US" dirty="0"/>
              <a:t> </a:t>
            </a:r>
            <a:r>
              <a:rPr lang="en-US" dirty="0" err="1"/>
              <a:t>ʻAdhba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Bunayyal</a:t>
            </a:r>
            <a:r>
              <a:rPr lang="en-US" dirty="0"/>
              <a:t> </a:t>
            </a:r>
            <a:r>
              <a:rPr lang="en-US" dirty="0" err="1"/>
              <a:t>Ḥulwa</a:t>
            </a:r>
            <a:r>
              <a:rPr lang="en-US" dirty="0"/>
              <a:t>, ‛</a:t>
            </a:r>
            <a:r>
              <a:rPr lang="en-US" dirty="0" err="1"/>
              <a:t>Ayna</a:t>
            </a:r>
            <a:r>
              <a:rPr lang="en-US" dirty="0"/>
              <a:t> </a:t>
            </a:r>
            <a:r>
              <a:rPr lang="en-US" dirty="0" err="1"/>
              <a:t>Ekhtfā</a:t>
            </a:r>
            <a:r>
              <a:rPr lang="en-US" dirty="0"/>
              <a:t> </a:t>
            </a:r>
            <a:r>
              <a:rPr lang="en-US" dirty="0" err="1"/>
              <a:t>Jamāluk</a:t>
            </a:r>
            <a:r>
              <a:rPr lang="en-US" dirty="0"/>
              <a:t>? 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50AFF45C-813D-4A19-887E-B5ECF83E35B5}"/>
              </a:ext>
            </a:extLst>
          </p:cNvPr>
          <p:cNvSpPr txBox="1">
            <a:spLocks/>
          </p:cNvSpPr>
          <p:nvPr/>
        </p:nvSpPr>
        <p:spPr>
          <a:xfrm>
            <a:off x="6789682" y="5120640"/>
            <a:ext cx="5249917" cy="1602802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indent="0" algn="ctr" defTabSz="45720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cs typeface="Arial" panose="020B0604020202020204" pitchFamily="34" charset="0"/>
              </a:defRPr>
            </a:lvl1pPr>
            <a:lvl2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el-GR" b="1" dirty="0"/>
              <a:t>Ὧ γλυκύ μου </a:t>
            </a:r>
            <a:r>
              <a:rPr lang="el-GR" b="1" dirty="0" err="1"/>
              <a:t>ἔαρ</a:t>
            </a:r>
            <a:r>
              <a:rPr lang="el-GR" b="1" dirty="0"/>
              <a:t>, </a:t>
            </a:r>
            <a:r>
              <a:rPr lang="el-GR" b="1" dirty="0" err="1"/>
              <a:t>γλυκύτατόν</a:t>
            </a:r>
            <a:r>
              <a:rPr lang="el-GR" b="1" dirty="0"/>
              <a:t> μου </a:t>
            </a:r>
            <a:r>
              <a:rPr lang="el-GR" b="1" dirty="0" err="1"/>
              <a:t>Τέκνον</a:t>
            </a:r>
            <a:r>
              <a:rPr lang="el-GR" b="1" dirty="0"/>
              <a:t>, </a:t>
            </a:r>
            <a:r>
              <a:rPr lang="el-GR" b="1" dirty="0" err="1"/>
              <a:t>ποῦ</a:t>
            </a:r>
            <a:r>
              <a:rPr lang="el-GR" b="1" dirty="0"/>
              <a:t> </a:t>
            </a:r>
            <a:r>
              <a:rPr lang="el-GR" b="1" dirty="0" err="1"/>
              <a:t>ἔδυ</a:t>
            </a:r>
            <a:r>
              <a:rPr lang="el-GR" b="1" dirty="0"/>
              <a:t> σου </a:t>
            </a:r>
            <a:r>
              <a:rPr lang="el-GR" b="1" dirty="0" err="1"/>
              <a:t>τὸ</a:t>
            </a:r>
            <a:r>
              <a:rPr lang="el-GR" b="1" dirty="0"/>
              <a:t> κάλλος;</a:t>
            </a:r>
          </a:p>
        </p:txBody>
      </p:sp>
    </p:spTree>
    <p:extLst>
      <p:ext uri="{BB962C8B-B14F-4D97-AF65-F5344CB8AC3E}">
        <p14:creationId xmlns:p14="http://schemas.microsoft.com/office/powerpoint/2010/main" val="49251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9B4EA-416E-42B8-8E2D-3789FF20E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أيُّـهـا الـثَّـالـوثُ الآبُ الابـنُ الـرُّوحُ </a:t>
            </a:r>
            <a:br>
              <a:rPr lang="ar-KW" dirty="0"/>
            </a:br>
            <a:r>
              <a:rPr lang="ar-KW" dirty="0" err="1"/>
              <a:t>إِرحَــمْ</a:t>
            </a:r>
            <a:r>
              <a:rPr lang="ar-KW" dirty="0"/>
              <a:t> جَـمـيـعَ الـعـالَـم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E034E5-A39C-46CA-92CC-444E28768F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5943600" cy="1602802"/>
          </a:xfrm>
        </p:spPr>
        <p:txBody>
          <a:bodyPr>
            <a:noAutofit/>
          </a:bodyPr>
          <a:lstStyle/>
          <a:p>
            <a:r>
              <a:rPr lang="en-US" sz="3600" dirty="0"/>
              <a:t>Trinity, oh my God, Father</a:t>
            </a:r>
            <a:r>
              <a:rPr lang="en-US" sz="3600"/>
              <a:t>, </a:t>
            </a:r>
            <a:br>
              <a:rPr lang="en-US" sz="3600"/>
            </a:br>
            <a:r>
              <a:rPr lang="en-US" sz="3600"/>
              <a:t>Son </a:t>
            </a:r>
            <a:r>
              <a:rPr lang="en-US" sz="3600" dirty="0"/>
              <a:t>and Spirit, have </a:t>
            </a:r>
            <a:r>
              <a:rPr lang="en-US" sz="3600"/>
              <a:t>mercy </a:t>
            </a:r>
            <a:br>
              <a:rPr lang="en-US" sz="3600"/>
            </a:br>
            <a:r>
              <a:rPr lang="en-US" sz="3600"/>
              <a:t>on </a:t>
            </a:r>
            <a:r>
              <a:rPr lang="en-US" sz="3600" dirty="0"/>
              <a:t>the whole world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AA6589-52B2-46BB-B317-9C59FD12C2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Ayyuhā</a:t>
            </a:r>
            <a:r>
              <a:rPr lang="en-US" dirty="0"/>
              <a:t> </a:t>
            </a:r>
            <a:r>
              <a:rPr lang="en-US" dirty="0" err="1"/>
              <a:t>Thālūthul</a:t>
            </a:r>
            <a:r>
              <a:rPr lang="en-US" dirty="0"/>
              <a:t> ‛</a:t>
            </a:r>
            <a:r>
              <a:rPr lang="en-US" dirty="0" err="1"/>
              <a:t>Ābul</a:t>
            </a:r>
            <a:r>
              <a:rPr lang="en-US" dirty="0"/>
              <a:t> </a:t>
            </a:r>
            <a:r>
              <a:rPr lang="en-US" dirty="0" err="1"/>
              <a:t>Ebnu</a:t>
            </a:r>
            <a:r>
              <a:rPr lang="en-US" dirty="0"/>
              <a:t> </a:t>
            </a:r>
            <a:r>
              <a:rPr lang="en-US" dirty="0" err="1"/>
              <a:t>Rrūḥu</a:t>
            </a:r>
            <a:r>
              <a:rPr lang="en-US" dirty="0"/>
              <a:t>, ‛</a:t>
            </a:r>
            <a:r>
              <a:rPr lang="en-US" dirty="0" err="1"/>
              <a:t>Erḥam</a:t>
            </a:r>
            <a:r>
              <a:rPr lang="en-US" dirty="0"/>
              <a:t> </a:t>
            </a:r>
            <a:r>
              <a:rPr lang="en-US" dirty="0" err="1"/>
              <a:t>Jamīʻal</a:t>
            </a:r>
            <a:r>
              <a:rPr lang="en-US" dirty="0"/>
              <a:t> </a:t>
            </a:r>
            <a:r>
              <a:rPr lang="en-US" dirty="0" err="1"/>
              <a:t>ʻĀlam</a:t>
            </a:r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50AFF45C-813D-4A19-887E-B5ECF83E35B5}"/>
              </a:ext>
            </a:extLst>
          </p:cNvPr>
          <p:cNvSpPr txBox="1">
            <a:spLocks/>
          </p:cNvSpPr>
          <p:nvPr/>
        </p:nvSpPr>
        <p:spPr>
          <a:xfrm>
            <a:off x="6096000" y="5120640"/>
            <a:ext cx="5943600" cy="1602802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indent="0" algn="ctr" defTabSz="45720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cs typeface="Arial" panose="020B0604020202020204" pitchFamily="34" charset="0"/>
              </a:defRPr>
            </a:lvl1pPr>
            <a:lvl2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el-GR" b="1" dirty="0"/>
              <a:t>Ὦ </a:t>
            </a:r>
            <a:r>
              <a:rPr lang="el-GR" b="1" dirty="0" err="1"/>
              <a:t>Τριὰς</a:t>
            </a:r>
            <a:r>
              <a:rPr lang="el-GR" b="1" dirty="0"/>
              <a:t> Θεέ μου, </a:t>
            </a:r>
            <a:r>
              <a:rPr lang="el-GR" b="1" dirty="0" err="1"/>
              <a:t>Πατὴρ</a:t>
            </a:r>
            <a:r>
              <a:rPr lang="el-GR" b="1" dirty="0"/>
              <a:t> </a:t>
            </a:r>
            <a:r>
              <a:rPr lang="el-GR" b="1" dirty="0" err="1"/>
              <a:t>Υἱὸς</a:t>
            </a:r>
            <a:r>
              <a:rPr lang="el-GR" b="1" dirty="0"/>
              <a:t> </a:t>
            </a:r>
            <a:r>
              <a:rPr lang="el-GR" b="1" dirty="0" err="1"/>
              <a:t>καὶ</a:t>
            </a:r>
            <a:r>
              <a:rPr lang="el-GR" b="1" dirty="0"/>
              <a:t> </a:t>
            </a:r>
            <a:r>
              <a:rPr lang="el-GR" b="1" dirty="0" err="1"/>
              <a:t>Πνεῦμα</a:t>
            </a:r>
            <a:r>
              <a:rPr lang="el-GR" b="1" dirty="0"/>
              <a:t>, </a:t>
            </a:r>
            <a:r>
              <a:rPr lang="el-GR" b="1" dirty="0" err="1"/>
              <a:t>ἐλέησον</a:t>
            </a:r>
            <a:r>
              <a:rPr lang="el-GR" b="1" dirty="0"/>
              <a:t> </a:t>
            </a:r>
            <a:r>
              <a:rPr lang="el-GR" b="1" dirty="0" err="1"/>
              <a:t>τὸν</a:t>
            </a:r>
            <a:r>
              <a:rPr lang="el-GR" b="1" dirty="0"/>
              <a:t> </a:t>
            </a:r>
            <a:r>
              <a:rPr lang="el-GR" b="1" dirty="0" err="1"/>
              <a:t>Κόσμον</a:t>
            </a:r>
            <a:endParaRPr lang="el-GR" b="1" dirty="0"/>
          </a:p>
        </p:txBody>
      </p:sp>
    </p:spTree>
    <p:extLst>
      <p:ext uri="{BB962C8B-B14F-4D97-AF65-F5344CB8AC3E}">
        <p14:creationId xmlns:p14="http://schemas.microsoft.com/office/powerpoint/2010/main" val="282972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9B4EA-416E-42B8-8E2D-3789FF20E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كـامِــلُ الأَجــيــالِ، تُــقَــرِّبُ الـتَّـسـبـيـحَ لِــدَفْـــنِـــكَ يــا مَــســيـحــي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E034E5-A39C-46CA-92CC-444E28768F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5943600" cy="1602802"/>
          </a:xfrm>
        </p:spPr>
        <p:txBody>
          <a:bodyPr>
            <a:noAutofit/>
          </a:bodyPr>
          <a:lstStyle/>
          <a:p>
            <a:r>
              <a:rPr lang="en-US" sz="3600" dirty="0"/>
              <a:t>Every generation offers hymns and praises at Your entombment, my Christ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AA6589-52B2-46BB-B317-9C59FD12C2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Kāmilul</a:t>
            </a:r>
            <a:r>
              <a:rPr lang="en-US" dirty="0"/>
              <a:t> ‛</a:t>
            </a:r>
            <a:r>
              <a:rPr lang="en-US" dirty="0" err="1"/>
              <a:t>Ajyāli</a:t>
            </a:r>
            <a:r>
              <a:rPr lang="en-US" dirty="0"/>
              <a:t>, </a:t>
            </a:r>
            <a:r>
              <a:rPr lang="en-US" dirty="0" err="1"/>
              <a:t>Tuqarribu</a:t>
            </a:r>
            <a:r>
              <a:rPr lang="en-US" dirty="0"/>
              <a:t> </a:t>
            </a:r>
            <a:r>
              <a:rPr lang="en-US" dirty="0" err="1"/>
              <a:t>Ttasbīḥa</a:t>
            </a:r>
            <a:r>
              <a:rPr lang="en-US" dirty="0"/>
              <a:t>, </a:t>
            </a:r>
            <a:r>
              <a:rPr lang="en-US" dirty="0" err="1"/>
              <a:t>liDafnika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Masīḥī</a:t>
            </a:r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50AFF45C-813D-4A19-887E-B5ECF83E35B5}"/>
              </a:ext>
            </a:extLst>
          </p:cNvPr>
          <p:cNvSpPr txBox="1">
            <a:spLocks/>
          </p:cNvSpPr>
          <p:nvPr/>
        </p:nvSpPr>
        <p:spPr>
          <a:xfrm>
            <a:off x="6096000" y="5120640"/>
            <a:ext cx="5943600" cy="1602802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indent="0" algn="ctr" defTabSz="45720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cs typeface="Arial" panose="020B0604020202020204" pitchFamily="34" charset="0"/>
              </a:defRPr>
            </a:lvl1pPr>
            <a:lvl2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 defTabSz="45720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el-GR" b="1" dirty="0"/>
              <a:t>Αἱ γενεαὶ πᾶσαι, ὕμνον τῇ Ταφῇ σου, προσφέρουσι Χριστέ μου</a:t>
            </a:r>
          </a:p>
        </p:txBody>
      </p:sp>
    </p:spTree>
    <p:extLst>
      <p:ext uri="{BB962C8B-B14F-4D97-AF65-F5344CB8AC3E}">
        <p14:creationId xmlns:p14="http://schemas.microsoft.com/office/powerpoint/2010/main" val="19583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8081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by RR</Template>
  <TotalTime>797</TotalTime>
  <Words>322</Words>
  <Application>Microsoft Office PowerPoint</Application>
  <PresentationFormat>Widescreen</PresentationFormat>
  <Paragraphs>32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Times New Roman</vt:lpstr>
      <vt:lpstr>Calibri</vt:lpstr>
      <vt:lpstr>Calibri Light</vt:lpstr>
      <vt:lpstr>Arial</vt:lpstr>
      <vt:lpstr>5_Office Theme</vt:lpstr>
      <vt:lpstr>كــــامِــــلُ الأَجـــيــــال </vt:lpstr>
      <vt:lpstr>PowerPoint Presentation</vt:lpstr>
      <vt:lpstr>كـامِــلُ الأَجــيــالِ، تُــقَــرِّبُ الـتَّـسـبـيـحَ لِــدَفْـــنِـــكَ يــا مَــســيـحــي</vt:lpstr>
      <vt:lpstr>حـامِـلاتُ الـطِّـيـبِ، أَهْـدَتْ لَـكَ الـطُّـيـوبَ بِـشَـوقٍ يـا مَـسـيـحـي</vt:lpstr>
      <vt:lpstr>يـا رَبـيـعـي الـعَـذبَ، يـا بُـنَـيَّ الـحُـلـوَ  أَيـنَ اخـتَـفـى جَـمـالُـــك؟ </vt:lpstr>
      <vt:lpstr>أيُّـهـا الـثَّـالـوثُ الآبُ الابـنُ الـرُّوحُ  إِرحَــمْ جَـمـيـعَ الـعـالَـم</vt:lpstr>
      <vt:lpstr>كـامِــلُ الأَجــيــالِ، تُــقَــرِّبُ الـتَّـسـبـيـحَ لِــدَفْـــنِـــكَ يــا مَــســيـحــي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Kāmilul ‛Ajyāl - كامل الأجيال</dc:title>
  <dc:creator>Nizart</dc:creator>
  <cp:keywords>Byzantine Tune</cp:keywords>
  <cp:lastModifiedBy>Pascale Hage</cp:lastModifiedBy>
  <cp:revision>74</cp:revision>
  <dcterms:created xsi:type="dcterms:W3CDTF">2020-04-05T22:04:47Z</dcterms:created>
  <dcterms:modified xsi:type="dcterms:W3CDTF">2025-04-19T06:16:49Z</dcterms:modified>
  <cp:category>Good Friday</cp:category>
</cp:coreProperties>
</file>