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05" r:id="rId1"/>
  </p:sldMasterIdLst>
  <p:notesMasterIdLst>
    <p:notesMasterId r:id="rId20"/>
  </p:notesMasterIdLst>
  <p:sldIdLst>
    <p:sldId id="319" r:id="rId2"/>
    <p:sldId id="282" r:id="rId3"/>
    <p:sldId id="297" r:id="rId4"/>
    <p:sldId id="298" r:id="rId5"/>
    <p:sldId id="299" r:id="rId6"/>
    <p:sldId id="300" r:id="rId7"/>
    <p:sldId id="301" r:id="rId8"/>
    <p:sldId id="304" r:id="rId9"/>
    <p:sldId id="305" r:id="rId10"/>
    <p:sldId id="326" r:id="rId11"/>
    <p:sldId id="327" r:id="rId12"/>
    <p:sldId id="328" r:id="rId13"/>
    <p:sldId id="306" r:id="rId14"/>
    <p:sldId id="307" r:id="rId15"/>
    <p:sldId id="308" r:id="rId16"/>
    <p:sldId id="310" r:id="rId17"/>
    <p:sldId id="309" r:id="rId18"/>
    <p:sldId id="31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A34393EB-F0DA-40B4-A045-C60905F2845E}"/>
    <pc:docChg chg="undo custSel addSld delSld modSld sldOrd modMainMaster">
      <pc:chgData name="Honey Funny" userId="4338458a21b77d3f" providerId="LiveId" clId="{A34393EB-F0DA-40B4-A045-C60905F2845E}" dt="2022-06-01T20:59:49.359" v="2284" actId="20577"/>
      <pc:docMkLst>
        <pc:docMk/>
      </pc:docMkLst>
      <pc:sldChg chg="modSp del mod modClrScheme chgLayout">
        <pc:chgData name="Honey Funny" userId="4338458a21b77d3f" providerId="LiveId" clId="{A34393EB-F0DA-40B4-A045-C60905F2845E}" dt="2022-06-01T19:24:47.687" v="393" actId="47"/>
        <pc:sldMkLst>
          <pc:docMk/>
          <pc:sldMk cId="687528416" sldId="257"/>
        </pc:sldMkLst>
        <pc:spChg chg="mod ord">
          <ac:chgData name="Honey Funny" userId="4338458a21b77d3f" providerId="LiveId" clId="{A34393EB-F0DA-40B4-A045-C60905F2845E}" dt="2022-06-01T19:24:39.129" v="389" actId="27636"/>
          <ac:spMkLst>
            <pc:docMk/>
            <pc:sldMk cId="687528416" sldId="257"/>
            <ac:spMk id="2" creationId="{00000000-0000-0000-0000-000000000000}"/>
          </ac:spMkLst>
        </pc:spChg>
        <pc:spChg chg="mod ord">
          <ac:chgData name="Honey Funny" userId="4338458a21b77d3f" providerId="LiveId" clId="{A34393EB-F0DA-40B4-A045-C60905F2845E}" dt="2022-06-01T19:24:39.165" v="391" actId="27636"/>
          <ac:spMkLst>
            <pc:docMk/>
            <pc:sldMk cId="687528416" sldId="257"/>
            <ac:spMk id="3" creationId="{00000000-0000-0000-0000-000000000000}"/>
          </ac:spMkLst>
        </pc:spChg>
        <pc:spChg chg="mod ord">
          <ac:chgData name="Honey Funny" userId="4338458a21b77d3f" providerId="LiveId" clId="{A34393EB-F0DA-40B4-A045-C60905F2845E}" dt="2022-06-01T19:24:45.784" v="392" actId="21"/>
          <ac:spMkLst>
            <pc:docMk/>
            <pc:sldMk cId="687528416" sldId="257"/>
            <ac:spMk id="4" creationId="{00000000-0000-0000-0000-000000000000}"/>
          </ac:spMkLst>
        </pc:spChg>
      </pc:sldChg>
      <pc:sldChg chg="del">
        <pc:chgData name="Honey Funny" userId="4338458a21b77d3f" providerId="LiveId" clId="{A34393EB-F0DA-40B4-A045-C60905F2845E}" dt="2022-06-01T19:20:24.656" v="342" actId="47"/>
        <pc:sldMkLst>
          <pc:docMk/>
          <pc:sldMk cId="719127559" sldId="258"/>
        </pc:sldMkLst>
      </pc:sldChg>
      <pc:sldChg chg="del">
        <pc:chgData name="Honey Funny" userId="4338458a21b77d3f" providerId="LiveId" clId="{A34393EB-F0DA-40B4-A045-C60905F2845E}" dt="2022-06-01T19:20:24.976" v="343" actId="47"/>
        <pc:sldMkLst>
          <pc:docMk/>
          <pc:sldMk cId="1337517652" sldId="259"/>
        </pc:sldMkLst>
      </pc:sldChg>
      <pc:sldChg chg="del">
        <pc:chgData name="Honey Funny" userId="4338458a21b77d3f" providerId="LiveId" clId="{A34393EB-F0DA-40B4-A045-C60905F2845E}" dt="2022-06-01T19:20:25.221" v="344" actId="47"/>
        <pc:sldMkLst>
          <pc:docMk/>
          <pc:sldMk cId="2142506821" sldId="260"/>
        </pc:sldMkLst>
      </pc:sldChg>
      <pc:sldChg chg="del">
        <pc:chgData name="Honey Funny" userId="4338458a21b77d3f" providerId="LiveId" clId="{A34393EB-F0DA-40B4-A045-C60905F2845E}" dt="2022-06-01T19:20:25.442" v="345" actId="47"/>
        <pc:sldMkLst>
          <pc:docMk/>
          <pc:sldMk cId="4034361892" sldId="261"/>
        </pc:sldMkLst>
      </pc:sldChg>
      <pc:sldChg chg="del">
        <pc:chgData name="Honey Funny" userId="4338458a21b77d3f" providerId="LiveId" clId="{A34393EB-F0DA-40B4-A045-C60905F2845E}" dt="2022-06-01T19:20:25.678" v="346" actId="47"/>
        <pc:sldMkLst>
          <pc:docMk/>
          <pc:sldMk cId="3667786447" sldId="262"/>
        </pc:sldMkLst>
      </pc:sldChg>
      <pc:sldChg chg="del">
        <pc:chgData name="Honey Funny" userId="4338458a21b77d3f" providerId="LiveId" clId="{A34393EB-F0DA-40B4-A045-C60905F2845E}" dt="2022-06-01T19:20:26.140" v="347" actId="47"/>
        <pc:sldMkLst>
          <pc:docMk/>
          <pc:sldMk cId="1643728804" sldId="263"/>
        </pc:sldMkLst>
      </pc:sldChg>
      <pc:sldChg chg="del">
        <pc:chgData name="Honey Funny" userId="4338458a21b77d3f" providerId="LiveId" clId="{A34393EB-F0DA-40B4-A045-C60905F2845E}" dt="2022-06-01T19:20:26.412" v="348" actId="47"/>
        <pc:sldMkLst>
          <pc:docMk/>
          <pc:sldMk cId="1697426414" sldId="264"/>
        </pc:sldMkLst>
      </pc:sldChg>
      <pc:sldChg chg="del">
        <pc:chgData name="Honey Funny" userId="4338458a21b77d3f" providerId="LiveId" clId="{A34393EB-F0DA-40B4-A045-C60905F2845E}" dt="2022-06-01T19:20:26.709" v="349" actId="47"/>
        <pc:sldMkLst>
          <pc:docMk/>
          <pc:sldMk cId="518880107" sldId="265"/>
        </pc:sldMkLst>
      </pc:sldChg>
      <pc:sldChg chg="del">
        <pc:chgData name="Honey Funny" userId="4338458a21b77d3f" providerId="LiveId" clId="{A34393EB-F0DA-40B4-A045-C60905F2845E}" dt="2022-06-01T19:20:26.984" v="350" actId="47"/>
        <pc:sldMkLst>
          <pc:docMk/>
          <pc:sldMk cId="995577157" sldId="266"/>
        </pc:sldMkLst>
      </pc:sldChg>
      <pc:sldChg chg="del">
        <pc:chgData name="Honey Funny" userId="4338458a21b77d3f" providerId="LiveId" clId="{A34393EB-F0DA-40B4-A045-C60905F2845E}" dt="2022-06-01T19:20:27.237" v="351" actId="47"/>
        <pc:sldMkLst>
          <pc:docMk/>
          <pc:sldMk cId="3193847158" sldId="267"/>
        </pc:sldMkLst>
      </pc:sldChg>
      <pc:sldChg chg="del">
        <pc:chgData name="Honey Funny" userId="4338458a21b77d3f" providerId="LiveId" clId="{A34393EB-F0DA-40B4-A045-C60905F2845E}" dt="2022-06-01T19:20:27.459" v="352" actId="47"/>
        <pc:sldMkLst>
          <pc:docMk/>
          <pc:sldMk cId="2228435165" sldId="268"/>
        </pc:sldMkLst>
      </pc:sldChg>
      <pc:sldChg chg="del">
        <pc:chgData name="Honey Funny" userId="4338458a21b77d3f" providerId="LiveId" clId="{A34393EB-F0DA-40B4-A045-C60905F2845E}" dt="2022-06-01T19:20:28.629" v="357" actId="47"/>
        <pc:sldMkLst>
          <pc:docMk/>
          <pc:sldMk cId="3138379567" sldId="273"/>
        </pc:sldMkLst>
      </pc:sldChg>
      <pc:sldChg chg="del">
        <pc:chgData name="Honey Funny" userId="4338458a21b77d3f" providerId="LiveId" clId="{A34393EB-F0DA-40B4-A045-C60905F2845E}" dt="2022-06-01T19:20:28.861" v="358" actId="47"/>
        <pc:sldMkLst>
          <pc:docMk/>
          <pc:sldMk cId="453693868" sldId="274"/>
        </pc:sldMkLst>
      </pc:sldChg>
      <pc:sldChg chg="del">
        <pc:chgData name="Honey Funny" userId="4338458a21b77d3f" providerId="LiveId" clId="{A34393EB-F0DA-40B4-A045-C60905F2845E}" dt="2022-06-01T19:20:29.089" v="359" actId="47"/>
        <pc:sldMkLst>
          <pc:docMk/>
          <pc:sldMk cId="1261559722" sldId="275"/>
        </pc:sldMkLst>
      </pc:sldChg>
      <pc:sldChg chg="del">
        <pc:chgData name="Honey Funny" userId="4338458a21b77d3f" providerId="LiveId" clId="{A34393EB-F0DA-40B4-A045-C60905F2845E}" dt="2022-06-01T19:20:29.324" v="360" actId="47"/>
        <pc:sldMkLst>
          <pc:docMk/>
          <pc:sldMk cId="1117590556" sldId="276"/>
        </pc:sldMkLst>
      </pc:sldChg>
      <pc:sldChg chg="addSp delSp modSp mod">
        <pc:chgData name="Honey Funny" userId="4338458a21b77d3f" providerId="LiveId" clId="{A34393EB-F0DA-40B4-A045-C60905F2845E}" dt="2022-06-01T19:23:50.716" v="380"/>
        <pc:sldMkLst>
          <pc:docMk/>
          <pc:sldMk cId="489033038" sldId="281"/>
        </pc:sldMkLst>
        <pc:spChg chg="mod">
          <ac:chgData name="Honey Funny" userId="4338458a21b77d3f" providerId="LiveId" clId="{A34393EB-F0DA-40B4-A045-C60905F2845E}" dt="2022-06-01T19:23:50.716" v="380"/>
          <ac:spMkLst>
            <pc:docMk/>
            <pc:sldMk cId="489033038" sldId="281"/>
            <ac:spMk id="2" creationId="{7AFD839F-02AC-1C01-284E-4CC586DD8100}"/>
          </ac:spMkLst>
        </pc:spChg>
        <pc:spChg chg="mod">
          <ac:chgData name="Honey Funny" userId="4338458a21b77d3f" providerId="LiveId" clId="{A34393EB-F0DA-40B4-A045-C60905F2845E}" dt="2022-06-01T19:23:50.716" v="380"/>
          <ac:spMkLst>
            <pc:docMk/>
            <pc:sldMk cId="489033038" sldId="281"/>
            <ac:spMk id="3" creationId="{8C99814F-4361-E93A-7A02-F0647230338F}"/>
          </ac:spMkLst>
        </pc:spChg>
        <pc:spChg chg="mod">
          <ac:chgData name="Honey Funny" userId="4338458a21b77d3f" providerId="LiveId" clId="{A34393EB-F0DA-40B4-A045-C60905F2845E}" dt="2022-06-01T19:23:50.716" v="380"/>
          <ac:spMkLst>
            <pc:docMk/>
            <pc:sldMk cId="489033038" sldId="281"/>
            <ac:spMk id="4" creationId="{7722EAC6-E231-A3F9-43BB-F277CEF66C32}"/>
          </ac:spMkLst>
        </pc:spChg>
        <pc:spChg chg="add mod">
          <ac:chgData name="Honey Funny" userId="4338458a21b77d3f" providerId="LiveId" clId="{A34393EB-F0DA-40B4-A045-C60905F2845E}" dt="2022-06-01T19:15:51.587" v="154" actId="20577"/>
          <ac:spMkLst>
            <pc:docMk/>
            <pc:sldMk cId="489033038" sldId="281"/>
            <ac:spMk id="11" creationId="{B0D15A00-3D8C-3365-6468-DEA52DA0EA30}"/>
          </ac:spMkLst>
        </pc:spChg>
        <pc:spChg chg="add mod">
          <ac:chgData name="Honey Funny" userId="4338458a21b77d3f" providerId="LiveId" clId="{A34393EB-F0DA-40B4-A045-C60905F2845E}" dt="2022-06-01T19:15:58.157" v="165" actId="20577"/>
          <ac:spMkLst>
            <pc:docMk/>
            <pc:sldMk cId="489033038" sldId="281"/>
            <ac:spMk id="12" creationId="{AA2C0B1F-B6E0-86A2-34A6-6BE2081CFEA7}"/>
          </ac:spMkLst>
        </pc:spChg>
        <pc:spChg chg="add mod">
          <ac:chgData name="Honey Funny" userId="4338458a21b77d3f" providerId="LiveId" clId="{A34393EB-F0DA-40B4-A045-C60905F2845E}" dt="2022-06-01T19:15:29.807" v="117" actId="20577"/>
          <ac:spMkLst>
            <pc:docMk/>
            <pc:sldMk cId="489033038" sldId="281"/>
            <ac:spMk id="13" creationId="{9B0AF9F0-437F-AEC3-8B89-7A4A46D1A785}"/>
          </ac:spMkLst>
        </pc:spChg>
        <pc:spChg chg="add mod">
          <ac:chgData name="Honey Funny" userId="4338458a21b77d3f" providerId="LiveId" clId="{A34393EB-F0DA-40B4-A045-C60905F2845E}" dt="2022-06-01T19:15:36.638" v="130" actId="20577"/>
          <ac:spMkLst>
            <pc:docMk/>
            <pc:sldMk cId="489033038" sldId="281"/>
            <ac:spMk id="14" creationId="{93EDF357-69E4-9A1A-1CFF-AD4EE77A3BD5}"/>
          </ac:spMkLst>
        </pc:spChg>
        <pc:spChg chg="add mod">
          <ac:chgData name="Honey Funny" userId="4338458a21b77d3f" providerId="LiveId" clId="{A34393EB-F0DA-40B4-A045-C60905F2845E}" dt="2022-06-01T19:15:44.430" v="145" actId="20577"/>
          <ac:spMkLst>
            <pc:docMk/>
            <pc:sldMk cId="489033038" sldId="281"/>
            <ac:spMk id="15" creationId="{267BA0BC-0272-2883-6AE2-A448268B0061}"/>
          </ac:spMkLst>
        </pc:spChg>
        <pc:spChg chg="add mod">
          <ac:chgData name="Honey Funny" userId="4338458a21b77d3f" providerId="LiveId" clId="{A34393EB-F0DA-40B4-A045-C60905F2845E}" dt="2022-06-01T19:16:04.705" v="176" actId="20577"/>
          <ac:spMkLst>
            <pc:docMk/>
            <pc:sldMk cId="489033038" sldId="281"/>
            <ac:spMk id="16" creationId="{B0458F16-D928-0F27-6F7E-DC2D81136886}"/>
          </ac:spMkLst>
        </pc:spChg>
        <pc:spChg chg="del mod">
          <ac:chgData name="Honey Funny" userId="4338458a21b77d3f" providerId="LiveId" clId="{A34393EB-F0DA-40B4-A045-C60905F2845E}" dt="2022-06-01T19:15:08.968" v="63" actId="478"/>
          <ac:spMkLst>
            <pc:docMk/>
            <pc:sldMk cId="489033038" sldId="281"/>
            <ac:spMk id="17" creationId="{663F19A5-C605-F485-F608-BA64585AA510}"/>
          </ac:spMkLst>
        </pc:spChg>
        <pc:spChg chg="del mod">
          <ac:chgData name="Honey Funny" userId="4338458a21b77d3f" providerId="LiveId" clId="{A34393EB-F0DA-40B4-A045-C60905F2845E}" dt="2022-06-01T19:15:08.968" v="63" actId="478"/>
          <ac:spMkLst>
            <pc:docMk/>
            <pc:sldMk cId="489033038" sldId="281"/>
            <ac:spMk id="18" creationId="{FC7235D3-548F-22ED-6E03-9B9EBF9E3015}"/>
          </ac:spMkLst>
        </pc:spChg>
        <pc:spChg chg="del mod">
          <ac:chgData name="Honey Funny" userId="4338458a21b77d3f" providerId="LiveId" clId="{A34393EB-F0DA-40B4-A045-C60905F2845E}" dt="2022-06-01T19:15:08.968" v="63" actId="478"/>
          <ac:spMkLst>
            <pc:docMk/>
            <pc:sldMk cId="489033038" sldId="281"/>
            <ac:spMk id="19" creationId="{F89B0403-9712-16F8-4ABF-88E0B90F872C}"/>
          </ac:spMkLst>
        </pc:spChg>
        <pc:spChg chg="del">
          <ac:chgData name="Honey Funny" userId="4338458a21b77d3f" providerId="LiveId" clId="{A34393EB-F0DA-40B4-A045-C60905F2845E}" dt="2022-06-01T19:15:12.637" v="64" actId="478"/>
          <ac:spMkLst>
            <pc:docMk/>
            <pc:sldMk cId="489033038" sldId="281"/>
            <ac:spMk id="20" creationId="{242D117A-29F7-2878-C36B-3FB839C51F4C}"/>
          </ac:spMkLst>
        </pc:spChg>
        <pc:spChg chg="del">
          <ac:chgData name="Honey Funny" userId="4338458a21b77d3f" providerId="LiveId" clId="{A34393EB-F0DA-40B4-A045-C60905F2845E}" dt="2022-06-01T19:15:12.637" v="64" actId="478"/>
          <ac:spMkLst>
            <pc:docMk/>
            <pc:sldMk cId="489033038" sldId="281"/>
            <ac:spMk id="21" creationId="{9C84FBFB-6ECE-3C83-2584-8FC9548A5552}"/>
          </ac:spMkLst>
        </pc:spChg>
        <pc:spChg chg="del mod">
          <ac:chgData name="Honey Funny" userId="4338458a21b77d3f" providerId="LiveId" clId="{A34393EB-F0DA-40B4-A045-C60905F2845E}" dt="2022-06-01T19:15:08.968" v="63" actId="478"/>
          <ac:spMkLst>
            <pc:docMk/>
            <pc:sldMk cId="489033038" sldId="281"/>
            <ac:spMk id="22" creationId="{BE26086F-9229-CB5D-0B79-12B5268D5C23}"/>
          </ac:spMkLst>
        </pc:spChg>
      </pc:sldChg>
      <pc:sldChg chg="del">
        <pc:chgData name="Honey Funny" userId="4338458a21b77d3f" providerId="LiveId" clId="{A34393EB-F0DA-40B4-A045-C60905F2845E}" dt="2022-06-01T19:20:27.705" v="353" actId="47"/>
        <pc:sldMkLst>
          <pc:docMk/>
          <pc:sldMk cId="329201863" sldId="282"/>
        </pc:sldMkLst>
      </pc:sldChg>
      <pc:sldChg chg="modSp new mod">
        <pc:chgData name="Honey Funny" userId="4338458a21b77d3f" providerId="LiveId" clId="{A34393EB-F0DA-40B4-A045-C60905F2845E}" dt="2022-06-01T20:04:25.040" v="1063" actId="20577"/>
        <pc:sldMkLst>
          <pc:docMk/>
          <pc:sldMk cId="1844718269" sldId="282"/>
        </pc:sldMkLst>
        <pc:spChg chg="mod">
          <ac:chgData name="Honey Funny" userId="4338458a21b77d3f" providerId="LiveId" clId="{A34393EB-F0DA-40B4-A045-C60905F2845E}" dt="2022-06-01T19:24:13.279" v="381" actId="20577"/>
          <ac:spMkLst>
            <pc:docMk/>
            <pc:sldMk cId="1844718269" sldId="282"/>
            <ac:spMk id="2" creationId="{EEEC8C20-B498-A9D8-A99D-86F74114B6B9}"/>
          </ac:spMkLst>
        </pc:spChg>
        <pc:spChg chg="mod">
          <ac:chgData name="Honey Funny" userId="4338458a21b77d3f" providerId="LiveId" clId="{A34393EB-F0DA-40B4-A045-C60905F2845E}" dt="2022-06-01T20:04:25.040" v="1063" actId="20577"/>
          <ac:spMkLst>
            <pc:docMk/>
            <pc:sldMk cId="1844718269" sldId="282"/>
            <ac:spMk id="3" creationId="{45A8F7AB-2380-3B8C-813B-742670D6C9DE}"/>
          </ac:spMkLst>
        </pc:spChg>
        <pc:spChg chg="mod">
          <ac:chgData name="Honey Funny" userId="4338458a21b77d3f" providerId="LiveId" clId="{A34393EB-F0DA-40B4-A045-C60905F2845E}" dt="2022-06-01T19:24:51.963" v="396" actId="20577"/>
          <ac:spMkLst>
            <pc:docMk/>
            <pc:sldMk cId="1844718269" sldId="282"/>
            <ac:spMk id="4" creationId="{C080D6BE-1EA1-E583-B72A-21FDB10571C9}"/>
          </ac:spMkLst>
        </pc:spChg>
      </pc:sldChg>
      <pc:sldChg chg="addSp delSp modSp new mod modClrScheme chgLayout">
        <pc:chgData name="Honey Funny" userId="4338458a21b77d3f" providerId="LiveId" clId="{A34393EB-F0DA-40B4-A045-C60905F2845E}" dt="2022-06-01T19:40:29.813" v="621" actId="255"/>
        <pc:sldMkLst>
          <pc:docMk/>
          <pc:sldMk cId="169715963" sldId="283"/>
        </pc:sldMkLst>
        <pc:spChg chg="mod ord">
          <ac:chgData name="Honey Funny" userId="4338458a21b77d3f" providerId="LiveId" clId="{A34393EB-F0DA-40B4-A045-C60905F2845E}" dt="2022-06-01T19:40:02.599" v="619" actId="27636"/>
          <ac:spMkLst>
            <pc:docMk/>
            <pc:sldMk cId="169715963" sldId="283"/>
            <ac:spMk id="2" creationId="{16544403-B3E5-224D-EC0F-68520CE13CFC}"/>
          </ac:spMkLst>
        </pc:spChg>
        <pc:spChg chg="del mod ord">
          <ac:chgData name="Honey Funny" userId="4338458a21b77d3f" providerId="LiveId" clId="{A34393EB-F0DA-40B4-A045-C60905F2845E}" dt="2022-06-01T19:39:59.437" v="616" actId="700"/>
          <ac:spMkLst>
            <pc:docMk/>
            <pc:sldMk cId="169715963" sldId="283"/>
            <ac:spMk id="3" creationId="{C15060D4-B501-A5BF-0738-2D0E85CE4FD5}"/>
          </ac:spMkLst>
        </pc:spChg>
        <pc:spChg chg="add del mod ord">
          <ac:chgData name="Honey Funny" userId="4338458a21b77d3f" providerId="LiveId" clId="{A34393EB-F0DA-40B4-A045-C60905F2845E}" dt="2022-06-01T19:40:29.813" v="621" actId="255"/>
          <ac:spMkLst>
            <pc:docMk/>
            <pc:sldMk cId="169715963" sldId="283"/>
            <ac:spMk id="4" creationId="{7992D575-3B25-9C71-2A99-247E18CD0F34}"/>
          </ac:spMkLst>
        </pc:spChg>
        <pc:spChg chg="add del mod">
          <ac:chgData name="Honey Funny" userId="4338458a21b77d3f" providerId="LiveId" clId="{A34393EB-F0DA-40B4-A045-C60905F2845E}" dt="2022-06-01T19:39:10.907" v="607" actId="478"/>
          <ac:spMkLst>
            <pc:docMk/>
            <pc:sldMk cId="169715963" sldId="283"/>
            <ac:spMk id="6" creationId="{F7EACF29-F23E-39B5-3278-D5668E58E4E8}"/>
          </ac:spMkLst>
        </pc:spChg>
        <pc:spChg chg="add del mod ord">
          <ac:chgData name="Honey Funny" userId="4338458a21b77d3f" providerId="LiveId" clId="{A34393EB-F0DA-40B4-A045-C60905F2845E}" dt="2022-06-01T19:40:02.583" v="618" actId="700"/>
          <ac:spMkLst>
            <pc:docMk/>
            <pc:sldMk cId="169715963" sldId="283"/>
            <ac:spMk id="7" creationId="{C210CE80-4D24-7076-DCF1-C6D3CF79834E}"/>
          </ac:spMkLst>
        </pc:spChg>
        <pc:spChg chg="add del mod ord">
          <ac:chgData name="Honey Funny" userId="4338458a21b77d3f" providerId="LiveId" clId="{A34393EB-F0DA-40B4-A045-C60905F2845E}" dt="2022-06-01T19:40:02.583" v="618" actId="700"/>
          <ac:spMkLst>
            <pc:docMk/>
            <pc:sldMk cId="169715963" sldId="283"/>
            <ac:spMk id="8" creationId="{2EB1C81E-CB11-DE91-0946-279D75F8C337}"/>
          </ac:spMkLst>
        </pc:spChg>
        <pc:spChg chg="add del mod ord">
          <ac:chgData name="Honey Funny" userId="4338458a21b77d3f" providerId="LiveId" clId="{A34393EB-F0DA-40B4-A045-C60905F2845E}" dt="2022-06-01T19:40:02.583" v="618" actId="700"/>
          <ac:spMkLst>
            <pc:docMk/>
            <pc:sldMk cId="169715963" sldId="283"/>
            <ac:spMk id="9" creationId="{7124AC4A-576E-7432-6A88-49B47EBB9242}"/>
          </ac:spMkLst>
        </pc:spChg>
        <pc:spChg chg="add del mod ord">
          <ac:chgData name="Honey Funny" userId="4338458a21b77d3f" providerId="LiveId" clId="{A34393EB-F0DA-40B4-A045-C60905F2845E}" dt="2022-06-01T19:40:02.583" v="618" actId="700"/>
          <ac:spMkLst>
            <pc:docMk/>
            <pc:sldMk cId="169715963" sldId="283"/>
            <ac:spMk id="10" creationId="{E5F03464-361C-F6A1-B32A-01BBE234E293}"/>
          </ac:spMkLst>
        </pc:spChg>
        <pc:spChg chg="add mod ord">
          <ac:chgData name="Honey Funny" userId="4338458a21b77d3f" providerId="LiveId" clId="{A34393EB-F0DA-40B4-A045-C60905F2845E}" dt="2022-06-01T19:40:02.583" v="618" actId="700"/>
          <ac:spMkLst>
            <pc:docMk/>
            <pc:sldMk cId="169715963" sldId="283"/>
            <ac:spMk id="11" creationId="{3BE30409-51F2-E48B-142A-930A4EACC766}"/>
          </ac:spMkLst>
        </pc:spChg>
      </pc:sldChg>
      <pc:sldChg chg="new del">
        <pc:chgData name="Honey Funny" userId="4338458a21b77d3f" providerId="LiveId" clId="{A34393EB-F0DA-40B4-A045-C60905F2845E}" dt="2022-06-01T19:21:21.899" v="369" actId="680"/>
        <pc:sldMkLst>
          <pc:docMk/>
          <pc:sldMk cId="1964806444" sldId="283"/>
        </pc:sldMkLst>
      </pc:sldChg>
      <pc:sldChg chg="del">
        <pc:chgData name="Honey Funny" userId="4338458a21b77d3f" providerId="LiveId" clId="{A34393EB-F0DA-40B4-A045-C60905F2845E}" dt="2022-06-01T19:20:27.922" v="354" actId="47"/>
        <pc:sldMkLst>
          <pc:docMk/>
          <pc:sldMk cId="3457958542" sldId="283"/>
        </pc:sldMkLst>
      </pc:sldChg>
      <pc:sldChg chg="new del">
        <pc:chgData name="Honey Funny" userId="4338458a21b77d3f" providerId="LiveId" clId="{A34393EB-F0DA-40B4-A045-C60905F2845E}" dt="2022-06-01T19:36:15.389" v="583" actId="680"/>
        <pc:sldMkLst>
          <pc:docMk/>
          <pc:sldMk cId="1974167092" sldId="284"/>
        </pc:sldMkLst>
      </pc:sldChg>
      <pc:sldChg chg="del">
        <pc:chgData name="Honey Funny" userId="4338458a21b77d3f" providerId="LiveId" clId="{A34393EB-F0DA-40B4-A045-C60905F2845E}" dt="2022-06-01T19:20:28.154" v="355" actId="47"/>
        <pc:sldMkLst>
          <pc:docMk/>
          <pc:sldMk cId="2256952128" sldId="284"/>
        </pc:sldMkLst>
      </pc:sldChg>
      <pc:sldChg chg="modSp new mod ord">
        <pc:chgData name="Honey Funny" userId="4338458a21b77d3f" providerId="LiveId" clId="{A34393EB-F0DA-40B4-A045-C60905F2845E}" dt="2022-06-01T19:54:05.386" v="794" actId="20577"/>
        <pc:sldMkLst>
          <pc:docMk/>
          <pc:sldMk cId="4234636294" sldId="284"/>
        </pc:sldMkLst>
        <pc:spChg chg="mod">
          <ac:chgData name="Honey Funny" userId="4338458a21b77d3f" providerId="LiveId" clId="{A34393EB-F0DA-40B4-A045-C60905F2845E}" dt="2022-06-01T19:52:06.705" v="749" actId="20577"/>
          <ac:spMkLst>
            <pc:docMk/>
            <pc:sldMk cId="4234636294" sldId="284"/>
            <ac:spMk id="2" creationId="{F1D805C0-430C-1649-9AE9-DEDCA07E1B8C}"/>
          </ac:spMkLst>
        </pc:spChg>
        <pc:spChg chg="mod">
          <ac:chgData name="Honey Funny" userId="4338458a21b77d3f" providerId="LiveId" clId="{A34393EB-F0DA-40B4-A045-C60905F2845E}" dt="2022-06-01T19:54:05.386" v="794" actId="20577"/>
          <ac:spMkLst>
            <pc:docMk/>
            <pc:sldMk cId="4234636294" sldId="284"/>
            <ac:spMk id="4" creationId="{5968A86E-B51F-BD8B-12CC-2917A54F37A3}"/>
          </ac:spMkLst>
        </pc:spChg>
      </pc:sldChg>
      <pc:sldChg chg="addSp delSp modSp new mod">
        <pc:chgData name="Honey Funny" userId="4338458a21b77d3f" providerId="LiveId" clId="{A34393EB-F0DA-40B4-A045-C60905F2845E}" dt="2022-06-01T19:57:09.653" v="864" actId="20577"/>
        <pc:sldMkLst>
          <pc:docMk/>
          <pc:sldMk cId="2975431312" sldId="285"/>
        </pc:sldMkLst>
        <pc:spChg chg="mod">
          <ac:chgData name="Honey Funny" userId="4338458a21b77d3f" providerId="LiveId" clId="{A34393EB-F0DA-40B4-A045-C60905F2845E}" dt="2022-06-01T19:55:32.232" v="815" actId="20577"/>
          <ac:spMkLst>
            <pc:docMk/>
            <pc:sldMk cId="2975431312" sldId="285"/>
            <ac:spMk id="2" creationId="{7A3313DE-9569-0AFA-5F27-85FA1C9F7EA8}"/>
          </ac:spMkLst>
        </pc:spChg>
        <pc:spChg chg="mod">
          <ac:chgData name="Honey Funny" userId="4338458a21b77d3f" providerId="LiveId" clId="{A34393EB-F0DA-40B4-A045-C60905F2845E}" dt="2022-06-01T19:57:09.653" v="864" actId="20577"/>
          <ac:spMkLst>
            <pc:docMk/>
            <pc:sldMk cId="2975431312" sldId="285"/>
            <ac:spMk id="4" creationId="{503D2135-C384-3230-A7EF-211395000061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5" creationId="{BF736561-D3F9-B1C4-0C56-B143027A0FD4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6" creationId="{91DCCFD1-ED7B-28E9-4884-960A27767A42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7" creationId="{6617CFB5-98C4-1364-EA06-13A263E06F41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8" creationId="{CE7EC007-1DD2-20B3-5232-FD0AFAB688A8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9" creationId="{5063BA3B-2CC1-1011-99D3-7E16EC0F6830}"/>
          </ac:spMkLst>
        </pc:spChg>
        <pc:spChg chg="add del mod">
          <ac:chgData name="Honey Funny" userId="4338458a21b77d3f" providerId="LiveId" clId="{A34393EB-F0DA-40B4-A045-C60905F2845E}" dt="2022-06-01T19:56:49.886" v="850"/>
          <ac:spMkLst>
            <pc:docMk/>
            <pc:sldMk cId="2975431312" sldId="285"/>
            <ac:spMk id="10" creationId="{09EA8CE4-F9EF-1281-3F4A-117D2897CC5E}"/>
          </ac:spMkLst>
        </pc:spChg>
      </pc:sldChg>
      <pc:sldChg chg="del">
        <pc:chgData name="Honey Funny" userId="4338458a21b77d3f" providerId="LiveId" clId="{A34393EB-F0DA-40B4-A045-C60905F2845E}" dt="2022-06-01T19:20:28.393" v="356" actId="47"/>
        <pc:sldMkLst>
          <pc:docMk/>
          <pc:sldMk cId="3574719049" sldId="285"/>
        </pc:sldMkLst>
      </pc:sldChg>
      <pc:sldChg chg="del">
        <pc:chgData name="Honey Funny" userId="4338458a21b77d3f" providerId="LiveId" clId="{A34393EB-F0DA-40B4-A045-C60905F2845E}" dt="2022-06-01T19:20:29.550" v="361" actId="47"/>
        <pc:sldMkLst>
          <pc:docMk/>
          <pc:sldMk cId="415656616" sldId="286"/>
        </pc:sldMkLst>
      </pc:sldChg>
      <pc:sldChg chg="modSp add mod">
        <pc:chgData name="Honey Funny" userId="4338458a21b77d3f" providerId="LiveId" clId="{A34393EB-F0DA-40B4-A045-C60905F2845E}" dt="2022-06-01T20:18:16.378" v="1365" actId="20577"/>
        <pc:sldMkLst>
          <pc:docMk/>
          <pc:sldMk cId="3676387086" sldId="286"/>
        </pc:sldMkLst>
        <pc:spChg chg="mod">
          <ac:chgData name="Honey Funny" userId="4338458a21b77d3f" providerId="LiveId" clId="{A34393EB-F0DA-40B4-A045-C60905F2845E}" dt="2022-06-01T20:01:19.730" v="969" actId="20577"/>
          <ac:spMkLst>
            <pc:docMk/>
            <pc:sldMk cId="3676387086" sldId="286"/>
            <ac:spMk id="2" creationId="{7A3313DE-9569-0AFA-5F27-85FA1C9F7EA8}"/>
          </ac:spMkLst>
        </pc:spChg>
        <pc:spChg chg="mod">
          <ac:chgData name="Honey Funny" userId="4338458a21b77d3f" providerId="LiveId" clId="{A34393EB-F0DA-40B4-A045-C60905F2845E}" dt="2022-06-01T20:18:16.378" v="1365" actId="20577"/>
          <ac:spMkLst>
            <pc:docMk/>
            <pc:sldMk cId="3676387086" sldId="286"/>
            <ac:spMk id="4" creationId="{503D2135-C384-3230-A7EF-211395000061}"/>
          </ac:spMkLst>
        </pc:spChg>
      </pc:sldChg>
      <pc:sldChg chg="del">
        <pc:chgData name="Honey Funny" userId="4338458a21b77d3f" providerId="LiveId" clId="{A34393EB-F0DA-40B4-A045-C60905F2845E}" dt="2022-06-01T19:20:30.179" v="362" actId="47"/>
        <pc:sldMkLst>
          <pc:docMk/>
          <pc:sldMk cId="745392427" sldId="287"/>
        </pc:sldMkLst>
      </pc:sldChg>
      <pc:sldChg chg="modSp new del mod">
        <pc:chgData name="Honey Funny" userId="4338458a21b77d3f" providerId="LiveId" clId="{A34393EB-F0DA-40B4-A045-C60905F2845E}" dt="2022-06-01T20:07:58.286" v="1071" actId="47"/>
        <pc:sldMkLst>
          <pc:docMk/>
          <pc:sldMk cId="1164193669" sldId="287"/>
        </pc:sldMkLst>
        <pc:spChg chg="mod">
          <ac:chgData name="Honey Funny" userId="4338458a21b77d3f" providerId="LiveId" clId="{A34393EB-F0DA-40B4-A045-C60905F2845E}" dt="2022-06-01T20:05:59.518" v="1066" actId="27636"/>
          <ac:spMkLst>
            <pc:docMk/>
            <pc:sldMk cId="1164193669" sldId="287"/>
            <ac:spMk id="2" creationId="{E2CE0538-62B7-889A-7244-E0E24F07E51D}"/>
          </ac:spMkLst>
        </pc:spChg>
      </pc:sldChg>
      <pc:sldChg chg="del">
        <pc:chgData name="Honey Funny" userId="4338458a21b77d3f" providerId="LiveId" clId="{A34393EB-F0DA-40B4-A045-C60905F2845E}" dt="2022-06-01T19:20:30.556" v="363" actId="47"/>
        <pc:sldMkLst>
          <pc:docMk/>
          <pc:sldMk cId="2337987351" sldId="288"/>
        </pc:sldMkLst>
      </pc:sldChg>
      <pc:sldChg chg="modSp add mod">
        <pc:chgData name="Honey Funny" userId="4338458a21b77d3f" providerId="LiveId" clId="{A34393EB-F0DA-40B4-A045-C60905F2845E}" dt="2022-06-01T20:18:26.341" v="1370" actId="20577"/>
        <pc:sldMkLst>
          <pc:docMk/>
          <pc:sldMk cId="3492163597" sldId="288"/>
        </pc:sldMkLst>
        <pc:spChg chg="mod">
          <ac:chgData name="Honey Funny" userId="4338458a21b77d3f" providerId="LiveId" clId="{A34393EB-F0DA-40B4-A045-C60905F2845E}" dt="2022-06-01T20:11:04.781" v="1167" actId="20577"/>
          <ac:spMkLst>
            <pc:docMk/>
            <pc:sldMk cId="3492163597" sldId="288"/>
            <ac:spMk id="2" creationId="{E2CE0538-62B7-889A-7244-E0E24F07E51D}"/>
          </ac:spMkLst>
        </pc:spChg>
        <pc:spChg chg="mod">
          <ac:chgData name="Honey Funny" userId="4338458a21b77d3f" providerId="LiveId" clId="{A34393EB-F0DA-40B4-A045-C60905F2845E}" dt="2022-06-01T20:18:26.341" v="1370" actId="20577"/>
          <ac:spMkLst>
            <pc:docMk/>
            <pc:sldMk cId="3492163597" sldId="288"/>
            <ac:spMk id="4" creationId="{38A67618-B3BA-AB34-C4F7-DA7A06017BC2}"/>
          </ac:spMkLst>
        </pc:spChg>
      </pc:sldChg>
      <pc:sldChg chg="modSp add mod">
        <pc:chgData name="Honey Funny" userId="4338458a21b77d3f" providerId="LiveId" clId="{A34393EB-F0DA-40B4-A045-C60905F2845E}" dt="2022-06-01T20:18:34.722" v="1375" actId="20577"/>
        <pc:sldMkLst>
          <pc:docMk/>
          <pc:sldMk cId="168986248" sldId="289"/>
        </pc:sldMkLst>
        <pc:spChg chg="mod">
          <ac:chgData name="Honey Funny" userId="4338458a21b77d3f" providerId="LiveId" clId="{A34393EB-F0DA-40B4-A045-C60905F2845E}" dt="2022-06-01T20:13:08.434" v="1283" actId="6549"/>
          <ac:spMkLst>
            <pc:docMk/>
            <pc:sldMk cId="168986248" sldId="289"/>
            <ac:spMk id="2" creationId="{E2CE0538-62B7-889A-7244-E0E24F07E51D}"/>
          </ac:spMkLst>
        </pc:spChg>
        <pc:spChg chg="mod">
          <ac:chgData name="Honey Funny" userId="4338458a21b77d3f" providerId="LiveId" clId="{A34393EB-F0DA-40B4-A045-C60905F2845E}" dt="2022-06-01T20:18:34.722" v="1375" actId="20577"/>
          <ac:spMkLst>
            <pc:docMk/>
            <pc:sldMk cId="168986248" sldId="289"/>
            <ac:spMk id="4" creationId="{38A67618-B3BA-AB34-C4F7-DA7A06017BC2}"/>
          </ac:spMkLst>
        </pc:spChg>
      </pc:sldChg>
      <pc:sldChg chg="del">
        <pc:chgData name="Honey Funny" userId="4338458a21b77d3f" providerId="LiveId" clId="{A34393EB-F0DA-40B4-A045-C60905F2845E}" dt="2022-06-01T19:20:31.115" v="364" actId="47"/>
        <pc:sldMkLst>
          <pc:docMk/>
          <pc:sldMk cId="615903937" sldId="289"/>
        </pc:sldMkLst>
      </pc:sldChg>
      <pc:sldChg chg="modSp new mod">
        <pc:chgData name="Honey Funny" userId="4338458a21b77d3f" providerId="LiveId" clId="{A34393EB-F0DA-40B4-A045-C60905F2845E}" dt="2022-06-01T20:22:37.092" v="1468" actId="6549"/>
        <pc:sldMkLst>
          <pc:docMk/>
          <pc:sldMk cId="2592378294" sldId="290"/>
        </pc:sldMkLst>
        <pc:spChg chg="mod">
          <ac:chgData name="Honey Funny" userId="4338458a21b77d3f" providerId="LiveId" clId="{A34393EB-F0DA-40B4-A045-C60905F2845E}" dt="2022-06-01T20:20:34.112" v="1412" actId="20577"/>
          <ac:spMkLst>
            <pc:docMk/>
            <pc:sldMk cId="2592378294" sldId="290"/>
            <ac:spMk id="2" creationId="{A3574C74-2E17-0150-2BFA-89000CE9F1EF}"/>
          </ac:spMkLst>
        </pc:spChg>
        <pc:spChg chg="mod">
          <ac:chgData name="Honey Funny" userId="4338458a21b77d3f" providerId="LiveId" clId="{A34393EB-F0DA-40B4-A045-C60905F2845E}" dt="2022-06-01T20:22:37.092" v="1468" actId="6549"/>
          <ac:spMkLst>
            <pc:docMk/>
            <pc:sldMk cId="2592378294" sldId="290"/>
            <ac:spMk id="4" creationId="{4593E3D2-BA27-C8A6-71EE-5A986BA81E17}"/>
          </ac:spMkLst>
        </pc:spChg>
      </pc:sldChg>
      <pc:sldChg chg="modSp new mod">
        <pc:chgData name="Honey Funny" userId="4338458a21b77d3f" providerId="LiveId" clId="{A34393EB-F0DA-40B4-A045-C60905F2845E}" dt="2022-06-01T20:31:54.940" v="1668" actId="20577"/>
        <pc:sldMkLst>
          <pc:docMk/>
          <pc:sldMk cId="2622594313" sldId="291"/>
        </pc:sldMkLst>
        <pc:spChg chg="mod">
          <ac:chgData name="Honey Funny" userId="4338458a21b77d3f" providerId="LiveId" clId="{A34393EB-F0DA-40B4-A045-C60905F2845E}" dt="2022-06-01T20:28:05.148" v="1595" actId="20577"/>
          <ac:spMkLst>
            <pc:docMk/>
            <pc:sldMk cId="2622594313" sldId="291"/>
            <ac:spMk id="2" creationId="{FF9ECD38-C28A-8C79-69CB-B9A6AE90F764}"/>
          </ac:spMkLst>
        </pc:spChg>
        <pc:spChg chg="mod">
          <ac:chgData name="Honey Funny" userId="4338458a21b77d3f" providerId="LiveId" clId="{A34393EB-F0DA-40B4-A045-C60905F2845E}" dt="2022-06-01T20:31:54.940" v="1668" actId="20577"/>
          <ac:spMkLst>
            <pc:docMk/>
            <pc:sldMk cId="2622594313" sldId="291"/>
            <ac:spMk id="4" creationId="{2355FD9C-8BAA-0F5D-2F9F-DD2F6AC00BCE}"/>
          </ac:spMkLst>
        </pc:spChg>
      </pc:sldChg>
      <pc:sldChg chg="modSp new mod">
        <pc:chgData name="Honey Funny" userId="4338458a21b77d3f" providerId="LiveId" clId="{A34393EB-F0DA-40B4-A045-C60905F2845E}" dt="2022-06-01T20:48:55.407" v="1966" actId="20577"/>
        <pc:sldMkLst>
          <pc:docMk/>
          <pc:sldMk cId="562686186" sldId="292"/>
        </pc:sldMkLst>
        <pc:spChg chg="mod">
          <ac:chgData name="Honey Funny" userId="4338458a21b77d3f" providerId="LiveId" clId="{A34393EB-F0DA-40B4-A045-C60905F2845E}" dt="2022-06-01T20:44:25.560" v="1868" actId="20577"/>
          <ac:spMkLst>
            <pc:docMk/>
            <pc:sldMk cId="562686186" sldId="292"/>
            <ac:spMk id="2" creationId="{411A12AF-3BFB-9A94-9C66-33FFEADB61A7}"/>
          </ac:spMkLst>
        </pc:spChg>
        <pc:spChg chg="mod">
          <ac:chgData name="Honey Funny" userId="4338458a21b77d3f" providerId="LiveId" clId="{A34393EB-F0DA-40B4-A045-C60905F2845E}" dt="2022-06-01T20:48:55.407" v="1966" actId="20577"/>
          <ac:spMkLst>
            <pc:docMk/>
            <pc:sldMk cId="562686186" sldId="292"/>
            <ac:spMk id="4" creationId="{27F09AFA-5F28-F1DB-6D89-B952D7AD5660}"/>
          </ac:spMkLst>
        </pc:spChg>
      </pc:sldChg>
      <pc:sldChg chg="modSp new mod">
        <pc:chgData name="Honey Funny" userId="4338458a21b77d3f" providerId="LiveId" clId="{A34393EB-F0DA-40B4-A045-C60905F2845E}" dt="2022-06-01T20:48:47.583" v="1961" actId="20577"/>
        <pc:sldMkLst>
          <pc:docMk/>
          <pc:sldMk cId="3773237194" sldId="293"/>
        </pc:sldMkLst>
        <pc:spChg chg="mod">
          <ac:chgData name="Honey Funny" userId="4338458a21b77d3f" providerId="LiveId" clId="{A34393EB-F0DA-40B4-A045-C60905F2845E}" dt="2022-06-01T20:45:14.252" v="1933" actId="20577"/>
          <ac:spMkLst>
            <pc:docMk/>
            <pc:sldMk cId="3773237194" sldId="293"/>
            <ac:spMk id="2" creationId="{566504A6-A7EF-BF9C-1221-2966C3756D67}"/>
          </ac:spMkLst>
        </pc:spChg>
        <pc:spChg chg="mod">
          <ac:chgData name="Honey Funny" userId="4338458a21b77d3f" providerId="LiveId" clId="{A34393EB-F0DA-40B4-A045-C60905F2845E}" dt="2022-06-01T20:48:47.583" v="1961" actId="20577"/>
          <ac:spMkLst>
            <pc:docMk/>
            <pc:sldMk cId="3773237194" sldId="293"/>
            <ac:spMk id="4" creationId="{692DF96D-196C-C1BD-DCDE-CB4A71D7BE4D}"/>
          </ac:spMkLst>
        </pc:spChg>
      </pc:sldChg>
      <pc:sldChg chg="modSp new mod">
        <pc:chgData name="Honey Funny" userId="4338458a21b77d3f" providerId="LiveId" clId="{A34393EB-F0DA-40B4-A045-C60905F2845E}" dt="2022-06-01T20:53:24.239" v="2085" actId="6549"/>
        <pc:sldMkLst>
          <pc:docMk/>
          <pc:sldMk cId="3462323068" sldId="294"/>
        </pc:sldMkLst>
        <pc:spChg chg="mod">
          <ac:chgData name="Honey Funny" userId="4338458a21b77d3f" providerId="LiveId" clId="{A34393EB-F0DA-40B4-A045-C60905F2845E}" dt="2022-06-01T20:50:45.340" v="2012" actId="20577"/>
          <ac:spMkLst>
            <pc:docMk/>
            <pc:sldMk cId="3462323068" sldId="294"/>
            <ac:spMk id="2" creationId="{F792176C-4C8D-85BC-1347-30EF43BEA6A3}"/>
          </ac:spMkLst>
        </pc:spChg>
        <pc:spChg chg="mod">
          <ac:chgData name="Honey Funny" userId="4338458a21b77d3f" providerId="LiveId" clId="{A34393EB-F0DA-40B4-A045-C60905F2845E}" dt="2022-06-01T20:53:24.239" v="2085" actId="6549"/>
          <ac:spMkLst>
            <pc:docMk/>
            <pc:sldMk cId="3462323068" sldId="294"/>
            <ac:spMk id="4" creationId="{2DCDC2E7-8AA4-C2E6-217C-5BE91B892C7E}"/>
          </ac:spMkLst>
        </pc:spChg>
      </pc:sldChg>
      <pc:sldChg chg="modSp new mod">
        <pc:chgData name="Honey Funny" userId="4338458a21b77d3f" providerId="LiveId" clId="{A34393EB-F0DA-40B4-A045-C60905F2845E}" dt="2022-06-01T20:56:19.768" v="2174" actId="20577"/>
        <pc:sldMkLst>
          <pc:docMk/>
          <pc:sldMk cId="3787459330" sldId="295"/>
        </pc:sldMkLst>
        <pc:spChg chg="mod">
          <ac:chgData name="Honey Funny" userId="4338458a21b77d3f" providerId="LiveId" clId="{A34393EB-F0DA-40B4-A045-C60905F2845E}" dt="2022-06-01T20:56:19.768" v="2174" actId="20577"/>
          <ac:spMkLst>
            <pc:docMk/>
            <pc:sldMk cId="3787459330" sldId="295"/>
            <ac:spMk id="2" creationId="{C8DA0F75-D2C1-090B-7E67-5EF03C548035}"/>
          </ac:spMkLst>
        </pc:spChg>
        <pc:spChg chg="mod">
          <ac:chgData name="Honey Funny" userId="4338458a21b77d3f" providerId="LiveId" clId="{A34393EB-F0DA-40B4-A045-C60905F2845E}" dt="2022-06-01T20:55:34.431" v="2135" actId="20577"/>
          <ac:spMkLst>
            <pc:docMk/>
            <pc:sldMk cId="3787459330" sldId="295"/>
            <ac:spMk id="4" creationId="{02BBB93D-BD7D-3D39-1987-F2DF29F2921C}"/>
          </ac:spMkLst>
        </pc:spChg>
      </pc:sldChg>
      <pc:sldChg chg="add">
        <pc:chgData name="Honey Funny" userId="4338458a21b77d3f" providerId="LiveId" clId="{A34393EB-F0DA-40B4-A045-C60905F2845E}" dt="2022-06-01T20:36:13.443" v="1733"/>
        <pc:sldMkLst>
          <pc:docMk/>
          <pc:sldMk cId="3270541923" sldId="296"/>
        </pc:sldMkLst>
      </pc:sldChg>
      <pc:sldChg chg="add">
        <pc:chgData name="Honey Funny" userId="4338458a21b77d3f" providerId="LiveId" clId="{A34393EB-F0DA-40B4-A045-C60905F2845E}" dt="2022-06-01T20:36:13.443" v="1733"/>
        <pc:sldMkLst>
          <pc:docMk/>
          <pc:sldMk cId="1692436786" sldId="297"/>
        </pc:sldMkLst>
      </pc:sldChg>
      <pc:sldChg chg="add">
        <pc:chgData name="Honey Funny" userId="4338458a21b77d3f" providerId="LiveId" clId="{A34393EB-F0DA-40B4-A045-C60905F2845E}" dt="2022-06-01T20:36:13.443" v="1733"/>
        <pc:sldMkLst>
          <pc:docMk/>
          <pc:sldMk cId="816239714" sldId="298"/>
        </pc:sldMkLst>
      </pc:sldChg>
      <pc:sldChg chg="add">
        <pc:chgData name="Honey Funny" userId="4338458a21b77d3f" providerId="LiveId" clId="{A34393EB-F0DA-40B4-A045-C60905F2845E}" dt="2022-06-01T20:36:13.443" v="1733"/>
        <pc:sldMkLst>
          <pc:docMk/>
          <pc:sldMk cId="128526075" sldId="299"/>
        </pc:sldMkLst>
      </pc:sldChg>
      <pc:sldChg chg="add del">
        <pc:chgData name="Honey Funny" userId="4338458a21b77d3f" providerId="LiveId" clId="{A34393EB-F0DA-40B4-A045-C60905F2845E}" dt="2022-06-01T20:42:28.119" v="1792" actId="47"/>
        <pc:sldMkLst>
          <pc:docMk/>
          <pc:sldMk cId="47071523" sldId="300"/>
        </pc:sldMkLst>
      </pc:sldChg>
      <pc:sldChg chg="modSp add mod">
        <pc:chgData name="Honey Funny" userId="4338458a21b77d3f" providerId="LiveId" clId="{A34393EB-F0DA-40B4-A045-C60905F2845E}" dt="2022-06-01T20:51:40.579" v="2018" actId="20577"/>
        <pc:sldMkLst>
          <pc:docMk/>
          <pc:sldMk cId="642336860" sldId="300"/>
        </pc:sldMkLst>
        <pc:spChg chg="mod">
          <ac:chgData name="Honey Funny" userId="4338458a21b77d3f" providerId="LiveId" clId="{A34393EB-F0DA-40B4-A045-C60905F2845E}" dt="2022-06-01T20:51:12.246" v="2013" actId="403"/>
          <ac:spMkLst>
            <pc:docMk/>
            <pc:sldMk cId="642336860" sldId="300"/>
            <ac:spMk id="2" creationId="{566504A6-A7EF-BF9C-1221-2966C3756D67}"/>
          </ac:spMkLst>
        </pc:spChg>
        <pc:spChg chg="mod">
          <ac:chgData name="Honey Funny" userId="4338458a21b77d3f" providerId="LiveId" clId="{A34393EB-F0DA-40B4-A045-C60905F2845E}" dt="2022-06-01T20:51:40.579" v="2018" actId="20577"/>
          <ac:spMkLst>
            <pc:docMk/>
            <pc:sldMk cId="642336860" sldId="300"/>
            <ac:spMk id="4" creationId="{692DF96D-196C-C1BD-DCDE-CB4A71D7BE4D}"/>
          </ac:spMkLst>
        </pc:spChg>
      </pc:sldChg>
      <pc:sldChg chg="modSp add mod">
        <pc:chgData name="Honey Funny" userId="4338458a21b77d3f" providerId="LiveId" clId="{A34393EB-F0DA-40B4-A045-C60905F2845E}" dt="2022-06-01T20:59:49.359" v="2284" actId="20577"/>
        <pc:sldMkLst>
          <pc:docMk/>
          <pc:sldMk cId="2092805145" sldId="301"/>
        </pc:sldMkLst>
        <pc:spChg chg="mod">
          <ac:chgData name="Honey Funny" userId="4338458a21b77d3f" providerId="LiveId" clId="{A34393EB-F0DA-40B4-A045-C60905F2845E}" dt="2022-06-01T20:58:23.844" v="2230" actId="20577"/>
          <ac:spMkLst>
            <pc:docMk/>
            <pc:sldMk cId="2092805145" sldId="301"/>
            <ac:spMk id="2" creationId="{C8DA0F75-D2C1-090B-7E67-5EF03C548035}"/>
          </ac:spMkLst>
        </pc:spChg>
        <pc:spChg chg="mod">
          <ac:chgData name="Honey Funny" userId="4338458a21b77d3f" providerId="LiveId" clId="{A34393EB-F0DA-40B4-A045-C60905F2845E}" dt="2022-06-01T20:59:49.359" v="2284" actId="20577"/>
          <ac:spMkLst>
            <pc:docMk/>
            <pc:sldMk cId="2092805145" sldId="301"/>
            <ac:spMk id="4" creationId="{02BBB93D-BD7D-3D39-1987-F2DF29F2921C}"/>
          </ac:spMkLst>
        </pc:spChg>
      </pc:sldChg>
      <pc:sldMasterChg chg="modSldLayout">
        <pc:chgData name="Honey Funny" userId="4338458a21b77d3f" providerId="LiveId" clId="{A34393EB-F0DA-40B4-A045-C60905F2845E}" dt="2022-06-01T19:22:51.506" v="379" actId="255"/>
        <pc:sldMasterMkLst>
          <pc:docMk/>
          <pc:sldMasterMk cId="1688114695" sldId="2147483687"/>
        </pc:sldMasterMkLst>
        <pc:sldLayoutChg chg="modSp">
          <pc:chgData name="Honey Funny" userId="4338458a21b77d3f" providerId="LiveId" clId="{A34393EB-F0DA-40B4-A045-C60905F2845E}" dt="2022-06-01T19:22:51.506" v="379" actId="255"/>
          <pc:sldLayoutMkLst>
            <pc:docMk/>
            <pc:sldMasterMk cId="1688114695" sldId="2147483687"/>
            <pc:sldLayoutMk cId="2964561646" sldId="2147483688"/>
          </pc:sldLayoutMkLst>
          <pc:spChg chg="mod">
            <ac:chgData name="Honey Funny" userId="4338458a21b77d3f" providerId="LiveId" clId="{A34393EB-F0DA-40B4-A045-C60905F2845E}" dt="2022-06-01T19:22:51.506" v="379" actId="255"/>
            <ac:spMkLst>
              <pc:docMk/>
              <pc:sldMasterMk cId="1688114695" sldId="2147483687"/>
              <pc:sldLayoutMk cId="2964561646" sldId="2147483688"/>
              <ac:spMk id="4" creationId="{00000000-0000-0000-0000-000000000000}"/>
            </ac:spMkLst>
          </pc:spChg>
        </pc:sldLayoutChg>
        <pc:sldLayoutChg chg="modSp mod">
          <pc:chgData name="Honey Funny" userId="4338458a21b77d3f" providerId="LiveId" clId="{A34393EB-F0DA-40B4-A045-C60905F2845E}" dt="2022-06-01T19:22:29.214" v="378" actId="255"/>
          <pc:sldLayoutMkLst>
            <pc:docMk/>
            <pc:sldMasterMk cId="1688114695" sldId="2147483687"/>
            <pc:sldLayoutMk cId="475907088" sldId="2147483689"/>
          </pc:sldLayoutMkLst>
          <pc:spChg chg="mod">
            <ac:chgData name="Honey Funny" userId="4338458a21b77d3f" providerId="LiveId" clId="{A34393EB-F0DA-40B4-A045-C60905F2845E}" dt="2022-06-01T19:22:08.096" v="375" actId="255"/>
            <ac:spMkLst>
              <pc:docMk/>
              <pc:sldMasterMk cId="1688114695" sldId="2147483687"/>
              <pc:sldLayoutMk cId="475907088" sldId="2147483689"/>
              <ac:spMk id="4" creationId="{00000000-0000-0000-0000-000000000000}"/>
            </ac:spMkLst>
          </pc:spChg>
          <pc:spChg chg="mod">
            <ac:chgData name="Honey Funny" userId="4338458a21b77d3f" providerId="LiveId" clId="{A34393EB-F0DA-40B4-A045-C60905F2845E}" dt="2022-06-01T19:22:29.214" v="378" actId="255"/>
            <ac:spMkLst>
              <pc:docMk/>
              <pc:sldMasterMk cId="1688114695" sldId="2147483687"/>
              <pc:sldLayoutMk cId="475907088" sldId="2147483689"/>
              <ac:spMk id="6" creationId="{00000000-0000-0000-0000-000000000000}"/>
            </ac:spMkLst>
          </pc:spChg>
          <pc:spChg chg="mod">
            <ac:chgData name="Honey Funny" userId="4338458a21b77d3f" providerId="LiveId" clId="{A34393EB-F0DA-40B4-A045-C60905F2845E}" dt="2022-06-01T19:22:21.432" v="377" actId="255"/>
            <ac:spMkLst>
              <pc:docMk/>
              <pc:sldMasterMk cId="1688114695" sldId="2147483687"/>
              <pc:sldLayoutMk cId="475907088" sldId="2147483689"/>
              <ac:spMk id="9" creationId="{00000000-0000-0000-0000-000000000000}"/>
            </ac:spMkLst>
          </pc:spChg>
        </pc:sldLayoutChg>
      </pc:sldMasterChg>
    </pc:docChg>
  </pc:docChgLst>
  <pc:docChgLst>
    <pc:chgData name="Honey Funny" userId="4338458a21b77d3f" providerId="LiveId" clId="{A0FD0790-F2B9-46CD-8967-9CAF4D8EE598}"/>
    <pc:docChg chg="undo custSel addSld delSld modSld sldOrd">
      <pc:chgData name="Honey Funny" userId="4338458a21b77d3f" providerId="LiveId" clId="{A0FD0790-F2B9-46CD-8967-9CAF4D8EE598}" dt="2022-06-02T20:46:00.261" v="834" actId="20577"/>
      <pc:docMkLst>
        <pc:docMk/>
      </pc:docMkLst>
      <pc:sldChg chg="modSp mod">
        <pc:chgData name="Honey Funny" userId="4338458a21b77d3f" providerId="LiveId" clId="{A0FD0790-F2B9-46CD-8967-9CAF4D8EE598}" dt="2022-06-02T19:21:24.869" v="119" actId="27636"/>
        <pc:sldMkLst>
          <pc:docMk/>
          <pc:sldMk cId="489033038" sldId="281"/>
        </pc:sldMkLst>
        <pc:spChg chg="mod">
          <ac:chgData name="Honey Funny" userId="4338458a21b77d3f" providerId="LiveId" clId="{A0FD0790-F2B9-46CD-8967-9CAF4D8EE598}" dt="2022-06-02T19:21:24.869" v="119" actId="27636"/>
          <ac:spMkLst>
            <pc:docMk/>
            <pc:sldMk cId="489033038" sldId="281"/>
            <ac:spMk id="4" creationId="{7722EAC6-E231-A3F9-43BB-F277CEF66C32}"/>
          </ac:spMkLst>
        </pc:spChg>
        <pc:spChg chg="mod">
          <ac:chgData name="Honey Funny" userId="4338458a21b77d3f" providerId="LiveId" clId="{A0FD0790-F2B9-46CD-8967-9CAF4D8EE598}" dt="2022-06-02T19:16:01.091" v="0"/>
          <ac:spMkLst>
            <pc:docMk/>
            <pc:sldMk cId="489033038" sldId="281"/>
            <ac:spMk id="11" creationId="{B0D15A00-3D8C-3365-6468-DEA52DA0EA30}"/>
          </ac:spMkLst>
        </pc:spChg>
        <pc:spChg chg="mod">
          <ac:chgData name="Honey Funny" userId="4338458a21b77d3f" providerId="LiveId" clId="{A0FD0790-F2B9-46CD-8967-9CAF4D8EE598}" dt="2022-06-02T19:16:09.080" v="11" actId="20577"/>
          <ac:spMkLst>
            <pc:docMk/>
            <pc:sldMk cId="489033038" sldId="281"/>
            <ac:spMk id="12" creationId="{AA2C0B1F-B6E0-86A2-34A6-6BE2081CFEA7}"/>
          </ac:spMkLst>
        </pc:spChg>
        <pc:spChg chg="mod">
          <ac:chgData name="Honey Funny" userId="4338458a21b77d3f" providerId="LiveId" clId="{A0FD0790-F2B9-46CD-8967-9CAF4D8EE598}" dt="2022-06-02T19:16:16.541" v="24" actId="20577"/>
          <ac:spMkLst>
            <pc:docMk/>
            <pc:sldMk cId="489033038" sldId="281"/>
            <ac:spMk id="16" creationId="{B0458F16-D928-0F27-6F7E-DC2D81136886}"/>
          </ac:spMkLst>
        </pc:spChg>
      </pc:sldChg>
      <pc:sldChg chg="modSp del mod">
        <pc:chgData name="Honey Funny" userId="4338458a21b77d3f" providerId="LiveId" clId="{A0FD0790-F2B9-46CD-8967-9CAF4D8EE598}" dt="2022-06-02T19:20:41.717" v="105" actId="47"/>
        <pc:sldMkLst>
          <pc:docMk/>
          <pc:sldMk cId="468160748" sldId="289"/>
        </pc:sldMkLst>
        <pc:spChg chg="mod">
          <ac:chgData name="Honey Funny" userId="4338458a21b77d3f" providerId="LiveId" clId="{A0FD0790-F2B9-46CD-8967-9CAF4D8EE598}" dt="2022-06-02T19:19:22.415" v="40" actId="21"/>
          <ac:spMkLst>
            <pc:docMk/>
            <pc:sldMk cId="468160748" sldId="289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19:19:25.825" v="43" actId="21"/>
          <ac:spMkLst>
            <pc:docMk/>
            <pc:sldMk cId="468160748" sldId="289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19:19:24.304" v="42" actId="27636"/>
          <ac:spMkLst>
            <pc:docMk/>
            <pc:sldMk cId="468160748" sldId="289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19:22:23.875" v="141" actId="47"/>
        <pc:sldMkLst>
          <pc:docMk/>
          <pc:sldMk cId="53606111" sldId="290"/>
        </pc:sldMkLst>
        <pc:spChg chg="mod">
          <ac:chgData name="Honey Funny" userId="4338458a21b77d3f" providerId="LiveId" clId="{A0FD0790-F2B9-46CD-8967-9CAF4D8EE598}" dt="2022-06-02T19:22:18.970" v="137" actId="21"/>
          <ac:spMkLst>
            <pc:docMk/>
            <pc:sldMk cId="53606111" sldId="290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19:22:22.238" v="140" actId="21"/>
          <ac:spMkLst>
            <pc:docMk/>
            <pc:sldMk cId="53606111" sldId="290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19:22:20.514" v="139" actId="27636"/>
          <ac:spMkLst>
            <pc:docMk/>
            <pc:sldMk cId="53606111" sldId="290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00:11.022" v="216" actId="47"/>
        <pc:sldMkLst>
          <pc:docMk/>
          <pc:sldMk cId="1955693550" sldId="291"/>
        </pc:sldMkLst>
        <pc:spChg chg="mod">
          <ac:chgData name="Honey Funny" userId="4338458a21b77d3f" providerId="LiveId" clId="{A0FD0790-F2B9-46CD-8967-9CAF4D8EE598}" dt="2022-06-02T20:00:05.262" v="212" actId="21"/>
          <ac:spMkLst>
            <pc:docMk/>
            <pc:sldMk cId="1955693550" sldId="291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00:09.143" v="215" actId="21"/>
          <ac:spMkLst>
            <pc:docMk/>
            <pc:sldMk cId="1955693550" sldId="291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00:07.209" v="214" actId="27636"/>
          <ac:spMkLst>
            <pc:docMk/>
            <pc:sldMk cId="1955693550" sldId="291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07:09.334" v="305" actId="47"/>
        <pc:sldMkLst>
          <pc:docMk/>
          <pc:sldMk cId="933254029" sldId="292"/>
        </pc:sldMkLst>
        <pc:spChg chg="mod">
          <ac:chgData name="Honey Funny" userId="4338458a21b77d3f" providerId="LiveId" clId="{A0FD0790-F2B9-46CD-8967-9CAF4D8EE598}" dt="2022-06-02T20:07:03.535" v="301" actId="21"/>
          <ac:spMkLst>
            <pc:docMk/>
            <pc:sldMk cId="933254029" sldId="292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07:07.585" v="304" actId="21"/>
          <ac:spMkLst>
            <pc:docMk/>
            <pc:sldMk cId="933254029" sldId="292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07:05.513" v="303" actId="27636"/>
          <ac:spMkLst>
            <pc:docMk/>
            <pc:sldMk cId="933254029" sldId="292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19:01.309" v="422" actId="47"/>
        <pc:sldMkLst>
          <pc:docMk/>
          <pc:sldMk cId="1724579405" sldId="293"/>
        </pc:sldMkLst>
        <pc:spChg chg="mod">
          <ac:chgData name="Honey Funny" userId="4338458a21b77d3f" providerId="LiveId" clId="{A0FD0790-F2B9-46CD-8967-9CAF4D8EE598}" dt="2022-06-02T20:18:52.029" v="419" actId="21"/>
          <ac:spMkLst>
            <pc:docMk/>
            <pc:sldMk cId="1724579405" sldId="293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18:55.949" v="421" actId="21"/>
          <ac:spMkLst>
            <pc:docMk/>
            <pc:sldMk cId="1724579405" sldId="293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18:54.029" v="420" actId="21"/>
          <ac:spMkLst>
            <pc:docMk/>
            <pc:sldMk cId="1724579405" sldId="293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26:54.757" v="560" actId="47"/>
        <pc:sldMkLst>
          <pc:docMk/>
          <pc:sldMk cId="1064076785" sldId="294"/>
        </pc:sldMkLst>
        <pc:spChg chg="mod">
          <ac:chgData name="Honey Funny" userId="4338458a21b77d3f" providerId="LiveId" clId="{A0FD0790-F2B9-46CD-8967-9CAF4D8EE598}" dt="2022-06-02T20:26:49.746" v="556" actId="21"/>
          <ac:spMkLst>
            <pc:docMk/>
            <pc:sldMk cId="1064076785" sldId="294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26:53.285" v="559" actId="21"/>
          <ac:spMkLst>
            <pc:docMk/>
            <pc:sldMk cId="1064076785" sldId="294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26:51.310" v="558" actId="27636"/>
          <ac:spMkLst>
            <pc:docMk/>
            <pc:sldMk cId="1064076785" sldId="294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29:28.763" v="646" actId="47"/>
        <pc:sldMkLst>
          <pc:docMk/>
          <pc:sldMk cId="3262871322" sldId="295"/>
        </pc:sldMkLst>
        <pc:spChg chg="mod">
          <ac:chgData name="Honey Funny" userId="4338458a21b77d3f" providerId="LiveId" clId="{A0FD0790-F2B9-46CD-8967-9CAF4D8EE598}" dt="2022-06-02T20:29:22.353" v="642" actId="21"/>
          <ac:spMkLst>
            <pc:docMk/>
            <pc:sldMk cId="3262871322" sldId="295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29:25.639" v="645" actId="21"/>
          <ac:spMkLst>
            <pc:docMk/>
            <pc:sldMk cId="3262871322" sldId="295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29:24.138" v="644" actId="27636"/>
          <ac:spMkLst>
            <pc:docMk/>
            <pc:sldMk cId="3262871322" sldId="295"/>
            <ac:spMk id="21" creationId="{B74BCFA9-E090-A942-8BD8-A90EF7C58C31}"/>
          </ac:spMkLst>
        </pc:spChg>
      </pc:sldChg>
      <pc:sldChg chg="modSp del mod">
        <pc:chgData name="Honey Funny" userId="4338458a21b77d3f" providerId="LiveId" clId="{A0FD0790-F2B9-46CD-8967-9CAF4D8EE598}" dt="2022-06-02T20:32:18.548" v="721" actId="47"/>
        <pc:sldMkLst>
          <pc:docMk/>
          <pc:sldMk cId="1771128414" sldId="296"/>
        </pc:sldMkLst>
        <pc:spChg chg="mod">
          <ac:chgData name="Honey Funny" userId="4338458a21b77d3f" providerId="LiveId" clId="{A0FD0790-F2B9-46CD-8967-9CAF4D8EE598}" dt="2022-06-02T20:32:12.433" v="717" actId="21"/>
          <ac:spMkLst>
            <pc:docMk/>
            <pc:sldMk cId="1771128414" sldId="296"/>
            <ac:spMk id="8" creationId="{2EE059FE-CAF9-914D-BAB6-1DB21FBB76A9}"/>
          </ac:spMkLst>
        </pc:spChg>
        <pc:spChg chg="mod">
          <ac:chgData name="Honey Funny" userId="4338458a21b77d3f" providerId="LiveId" clId="{A0FD0790-F2B9-46CD-8967-9CAF4D8EE598}" dt="2022-06-02T20:32:16.615" v="720" actId="21"/>
          <ac:spMkLst>
            <pc:docMk/>
            <pc:sldMk cId="1771128414" sldId="296"/>
            <ac:spMk id="9" creationId="{D9628D0B-250B-3844-A344-E2F4FA713931}"/>
          </ac:spMkLst>
        </pc:spChg>
        <pc:spChg chg="mod">
          <ac:chgData name="Honey Funny" userId="4338458a21b77d3f" providerId="LiveId" clId="{A0FD0790-F2B9-46CD-8967-9CAF4D8EE598}" dt="2022-06-02T20:32:14.359" v="719" actId="27636"/>
          <ac:spMkLst>
            <pc:docMk/>
            <pc:sldMk cId="1771128414" sldId="296"/>
            <ac:spMk id="21" creationId="{B74BCFA9-E090-A942-8BD8-A90EF7C58C31}"/>
          </ac:spMkLst>
        </pc:spChg>
      </pc:sldChg>
      <pc:sldChg chg="modSp mod">
        <pc:chgData name="Honey Funny" userId="4338458a21b77d3f" providerId="LiveId" clId="{A0FD0790-F2B9-46CD-8967-9CAF4D8EE598}" dt="2022-06-02T20:35:25.829" v="806" actId="20577"/>
        <pc:sldMkLst>
          <pc:docMk/>
          <pc:sldMk cId="2274349268" sldId="297"/>
        </pc:sldMkLst>
        <pc:spChg chg="mod">
          <ac:chgData name="Honey Funny" userId="4338458a21b77d3f" providerId="LiveId" clId="{A0FD0790-F2B9-46CD-8967-9CAF4D8EE598}" dt="2022-06-02T20:35:25.829" v="806" actId="20577"/>
          <ac:spMkLst>
            <pc:docMk/>
            <pc:sldMk cId="2274349268" sldId="297"/>
            <ac:spMk id="4" creationId="{00000000-0000-0000-0000-000000000000}"/>
          </ac:spMkLst>
        </pc:spChg>
      </pc:sldChg>
      <pc:sldChg chg="modSp mod">
        <pc:chgData name="Honey Funny" userId="4338458a21b77d3f" providerId="LiveId" clId="{A0FD0790-F2B9-46CD-8967-9CAF4D8EE598}" dt="2022-06-02T20:36:14.959" v="812" actId="20577"/>
        <pc:sldMkLst>
          <pc:docMk/>
          <pc:sldMk cId="1494387421" sldId="298"/>
        </pc:sldMkLst>
        <pc:spChg chg="mod">
          <ac:chgData name="Honey Funny" userId="4338458a21b77d3f" providerId="LiveId" clId="{A0FD0790-F2B9-46CD-8967-9CAF4D8EE598}" dt="2022-06-02T19:17:12.727" v="31" actId="20577"/>
          <ac:spMkLst>
            <pc:docMk/>
            <pc:sldMk cId="1494387421" sldId="298"/>
            <ac:spMk id="2" creationId="{00000000-0000-0000-0000-000000000000}"/>
          </ac:spMkLst>
        </pc:spChg>
        <pc:spChg chg="mod">
          <ac:chgData name="Honey Funny" userId="4338458a21b77d3f" providerId="LiveId" clId="{A0FD0790-F2B9-46CD-8967-9CAF4D8EE598}" dt="2022-06-02T20:36:14.959" v="812" actId="20577"/>
          <ac:spMkLst>
            <pc:docMk/>
            <pc:sldMk cId="1494387421" sldId="298"/>
            <ac:spMk id="4" creationId="{00000000-0000-0000-0000-000000000000}"/>
          </ac:spMkLst>
        </pc:spChg>
      </pc:sldChg>
      <pc:sldChg chg="modSp mod">
        <pc:chgData name="Honey Funny" userId="4338458a21b77d3f" providerId="LiveId" clId="{A0FD0790-F2B9-46CD-8967-9CAF4D8EE598}" dt="2022-06-02T20:36:42.528" v="813" actId="20577"/>
        <pc:sldMkLst>
          <pc:docMk/>
          <pc:sldMk cId="3432518993" sldId="300"/>
        </pc:sldMkLst>
        <pc:spChg chg="mod">
          <ac:chgData name="Honey Funny" userId="4338458a21b77d3f" providerId="LiveId" clId="{A0FD0790-F2B9-46CD-8967-9CAF4D8EE598}" dt="2022-06-02T19:17:50.829" v="34" actId="20577"/>
          <ac:spMkLst>
            <pc:docMk/>
            <pc:sldMk cId="3432518993" sldId="300"/>
            <ac:spMk id="2" creationId="{00000000-0000-0000-0000-000000000000}"/>
          </ac:spMkLst>
        </pc:spChg>
        <pc:spChg chg="mod">
          <ac:chgData name="Honey Funny" userId="4338458a21b77d3f" providerId="LiveId" clId="{A0FD0790-F2B9-46CD-8967-9CAF4D8EE598}" dt="2022-06-02T20:36:42.528" v="813" actId="20577"/>
          <ac:spMkLst>
            <pc:docMk/>
            <pc:sldMk cId="3432518993" sldId="300"/>
            <ac:spMk id="4" creationId="{00000000-0000-0000-0000-000000000000}"/>
          </ac:spMkLst>
        </pc:spChg>
      </pc:sldChg>
      <pc:sldChg chg="modSp mod">
        <pc:chgData name="Honey Funny" userId="4338458a21b77d3f" providerId="LiveId" clId="{A0FD0790-F2B9-46CD-8967-9CAF4D8EE598}" dt="2022-06-02T20:37:38.698" v="820" actId="20577"/>
        <pc:sldMkLst>
          <pc:docMk/>
          <pc:sldMk cId="3883136650" sldId="301"/>
        </pc:sldMkLst>
        <pc:spChg chg="mod">
          <ac:chgData name="Honey Funny" userId="4338458a21b77d3f" providerId="LiveId" clId="{A0FD0790-F2B9-46CD-8967-9CAF4D8EE598}" dt="2022-06-02T20:37:38.698" v="820" actId="20577"/>
          <ac:spMkLst>
            <pc:docMk/>
            <pc:sldMk cId="3883136650" sldId="301"/>
            <ac:spMk id="3" creationId="{00000000-0000-0000-0000-000000000000}"/>
          </ac:spMkLst>
        </pc:spChg>
        <pc:spChg chg="mod">
          <ac:chgData name="Honey Funny" userId="4338458a21b77d3f" providerId="LiveId" clId="{A0FD0790-F2B9-46CD-8967-9CAF4D8EE598}" dt="2022-06-02T20:37:13.176" v="819" actId="20577"/>
          <ac:spMkLst>
            <pc:docMk/>
            <pc:sldMk cId="3883136650" sldId="301"/>
            <ac:spMk id="4" creationId="{00000000-0000-0000-0000-000000000000}"/>
          </ac:spMkLst>
        </pc:spChg>
      </pc:sldChg>
      <pc:sldChg chg="add del">
        <pc:chgData name="Honey Funny" userId="4338458a21b77d3f" providerId="LiveId" clId="{A0FD0790-F2B9-46CD-8967-9CAF4D8EE598}" dt="2022-06-02T20:36:56.701" v="814" actId="47"/>
        <pc:sldMkLst>
          <pc:docMk/>
          <pc:sldMk cId="2676322223" sldId="302"/>
        </pc:sldMkLst>
      </pc:sldChg>
      <pc:sldChg chg="add del replId">
        <pc:chgData name="Honey Funny" userId="4338458a21b77d3f" providerId="LiveId" clId="{A0FD0790-F2B9-46CD-8967-9CAF4D8EE598}" dt="2022-06-02T20:36:57.842" v="815" actId="47"/>
        <pc:sldMkLst>
          <pc:docMk/>
          <pc:sldMk cId="2172237163" sldId="303"/>
        </pc:sldMkLst>
      </pc:sldChg>
      <pc:sldChg chg="modSp new mod">
        <pc:chgData name="Honey Funny" userId="4338458a21b77d3f" providerId="LiveId" clId="{A0FD0790-F2B9-46CD-8967-9CAF4D8EE598}" dt="2022-06-02T19:22:07.272" v="135" actId="20577"/>
        <pc:sldMkLst>
          <pc:docMk/>
          <pc:sldMk cId="3599383751" sldId="304"/>
        </pc:sldMkLst>
        <pc:spChg chg="mod">
          <ac:chgData name="Honey Funny" userId="4338458a21b77d3f" providerId="LiveId" clId="{A0FD0790-F2B9-46CD-8967-9CAF4D8EE598}" dt="2022-06-02T19:20:37.937" v="104" actId="20577"/>
          <ac:spMkLst>
            <pc:docMk/>
            <pc:sldMk cId="3599383751" sldId="304"/>
            <ac:spMk id="2" creationId="{FB02D018-4831-EADE-3F1C-2EF261EC8474}"/>
          </ac:spMkLst>
        </pc:spChg>
        <pc:spChg chg="mod">
          <ac:chgData name="Honey Funny" userId="4338458a21b77d3f" providerId="LiveId" clId="{A0FD0790-F2B9-46CD-8967-9CAF4D8EE598}" dt="2022-06-02T19:22:07.272" v="135" actId="20577"/>
          <ac:spMkLst>
            <pc:docMk/>
            <pc:sldMk cId="3599383751" sldId="304"/>
            <ac:spMk id="3" creationId="{8BD703A4-F876-5142-43E5-7FE8DA0DCBC7}"/>
          </ac:spMkLst>
        </pc:spChg>
        <pc:spChg chg="mod">
          <ac:chgData name="Honey Funny" userId="4338458a21b77d3f" providerId="LiveId" clId="{A0FD0790-F2B9-46CD-8967-9CAF4D8EE598}" dt="2022-06-02T19:22:01.738" v="134" actId="6549"/>
          <ac:spMkLst>
            <pc:docMk/>
            <pc:sldMk cId="3599383751" sldId="304"/>
            <ac:spMk id="4" creationId="{0AF9AA09-5885-FFE3-710B-535D034C4C11}"/>
          </ac:spMkLst>
        </pc:spChg>
      </pc:sldChg>
      <pc:sldChg chg="modSp new mod">
        <pc:chgData name="Honey Funny" userId="4338458a21b77d3f" providerId="LiveId" clId="{A0FD0790-F2B9-46CD-8967-9CAF4D8EE598}" dt="2022-06-02T19:24:01.399" v="210" actId="20577"/>
        <pc:sldMkLst>
          <pc:docMk/>
          <pc:sldMk cId="754414803" sldId="305"/>
        </pc:sldMkLst>
        <pc:spChg chg="mod">
          <ac:chgData name="Honey Funny" userId="4338458a21b77d3f" providerId="LiveId" clId="{A0FD0790-F2B9-46CD-8967-9CAF4D8EE598}" dt="2022-06-02T19:23:25.570" v="199" actId="20577"/>
          <ac:spMkLst>
            <pc:docMk/>
            <pc:sldMk cId="754414803" sldId="305"/>
            <ac:spMk id="2" creationId="{05E24997-F018-A0C5-C30D-D5743E4C246B}"/>
          </ac:spMkLst>
        </pc:spChg>
        <pc:spChg chg="mod">
          <ac:chgData name="Honey Funny" userId="4338458a21b77d3f" providerId="LiveId" clId="{A0FD0790-F2B9-46CD-8967-9CAF4D8EE598}" dt="2022-06-02T19:22:28.752" v="142"/>
          <ac:spMkLst>
            <pc:docMk/>
            <pc:sldMk cId="754414803" sldId="305"/>
            <ac:spMk id="3" creationId="{7C429374-3CCB-C6B1-DCDA-A3CCFEF2A2AF}"/>
          </ac:spMkLst>
        </pc:spChg>
        <pc:spChg chg="mod">
          <ac:chgData name="Honey Funny" userId="4338458a21b77d3f" providerId="LiveId" clId="{A0FD0790-F2B9-46CD-8967-9CAF4D8EE598}" dt="2022-06-02T19:24:01.399" v="210" actId="20577"/>
          <ac:spMkLst>
            <pc:docMk/>
            <pc:sldMk cId="754414803" sldId="305"/>
            <ac:spMk id="4" creationId="{9C0E5DB2-D8F4-22F3-E2BD-77484D443D26}"/>
          </ac:spMkLst>
        </pc:spChg>
      </pc:sldChg>
      <pc:sldChg chg="modSp new mod">
        <pc:chgData name="Honey Funny" userId="4338458a21b77d3f" providerId="LiveId" clId="{A0FD0790-F2B9-46CD-8967-9CAF4D8EE598}" dt="2022-06-02T20:38:48.352" v="823" actId="255"/>
        <pc:sldMkLst>
          <pc:docMk/>
          <pc:sldMk cId="3458929189" sldId="306"/>
        </pc:sldMkLst>
        <pc:spChg chg="mod">
          <ac:chgData name="Honey Funny" userId="4338458a21b77d3f" providerId="LiveId" clId="{A0FD0790-F2B9-46CD-8967-9CAF4D8EE598}" dt="2022-06-02T20:22:36.976" v="476"/>
          <ac:spMkLst>
            <pc:docMk/>
            <pc:sldMk cId="3458929189" sldId="306"/>
            <ac:spMk id="2" creationId="{48676583-6002-7F67-B422-D9BAA3C1FC39}"/>
          </ac:spMkLst>
        </pc:spChg>
        <pc:spChg chg="mod">
          <ac:chgData name="Honey Funny" userId="4338458a21b77d3f" providerId="LiveId" clId="{A0FD0790-F2B9-46CD-8967-9CAF4D8EE598}" dt="2022-06-02T20:22:04.628" v="467"/>
          <ac:spMkLst>
            <pc:docMk/>
            <pc:sldMk cId="3458929189" sldId="306"/>
            <ac:spMk id="3" creationId="{5FCFF435-E34C-A5B6-9918-C126ED0F3FFE}"/>
          </ac:spMkLst>
        </pc:spChg>
        <pc:spChg chg="mod">
          <ac:chgData name="Honey Funny" userId="4338458a21b77d3f" providerId="LiveId" clId="{A0FD0790-F2B9-46CD-8967-9CAF4D8EE598}" dt="2022-06-02T20:38:48.352" v="823" actId="255"/>
          <ac:spMkLst>
            <pc:docMk/>
            <pc:sldMk cId="3458929189" sldId="306"/>
            <ac:spMk id="4" creationId="{8CB75CAA-D77D-41D9-0CC7-710FC8B3AEA2}"/>
          </ac:spMkLst>
        </pc:spChg>
      </pc:sldChg>
      <pc:sldChg chg="modSp new mod">
        <pc:chgData name="Honey Funny" userId="4338458a21b77d3f" providerId="LiveId" clId="{A0FD0790-F2B9-46CD-8967-9CAF4D8EE598}" dt="2022-06-02T20:26:45.174" v="555" actId="20577"/>
        <pc:sldMkLst>
          <pc:docMk/>
          <pc:sldMk cId="742711783" sldId="307"/>
        </pc:sldMkLst>
        <pc:spChg chg="mod">
          <ac:chgData name="Honey Funny" userId="4338458a21b77d3f" providerId="LiveId" clId="{A0FD0790-F2B9-46CD-8967-9CAF4D8EE598}" dt="2022-06-02T20:25:50.397" v="536" actId="20577"/>
          <ac:spMkLst>
            <pc:docMk/>
            <pc:sldMk cId="742711783" sldId="307"/>
            <ac:spMk id="2" creationId="{669E90BE-6333-1A08-6DE7-3429CAA5F3C3}"/>
          </ac:spMkLst>
        </pc:spChg>
        <pc:spChg chg="mod">
          <ac:chgData name="Honey Funny" userId="4338458a21b77d3f" providerId="LiveId" clId="{A0FD0790-F2B9-46CD-8967-9CAF4D8EE598}" dt="2022-06-02T20:25:20.678" v="509" actId="27636"/>
          <ac:spMkLst>
            <pc:docMk/>
            <pc:sldMk cId="742711783" sldId="307"/>
            <ac:spMk id="3" creationId="{3955CFF6-1DA6-9837-53E5-51BE0F5DB27F}"/>
          </ac:spMkLst>
        </pc:spChg>
        <pc:spChg chg="mod">
          <ac:chgData name="Honey Funny" userId="4338458a21b77d3f" providerId="LiveId" clId="{A0FD0790-F2B9-46CD-8967-9CAF4D8EE598}" dt="2022-06-02T20:26:45.174" v="555" actId="20577"/>
          <ac:spMkLst>
            <pc:docMk/>
            <pc:sldMk cId="742711783" sldId="307"/>
            <ac:spMk id="4" creationId="{ADB56E74-6649-E3DF-B9B8-7752043BD7CB}"/>
          </ac:spMkLst>
        </pc:spChg>
      </pc:sldChg>
      <pc:sldChg chg="modSp new mod">
        <pc:chgData name="Honey Funny" userId="4338458a21b77d3f" providerId="LiveId" clId="{A0FD0790-F2B9-46CD-8967-9CAF4D8EE598}" dt="2022-06-02T20:29:03.440" v="639" actId="20577"/>
        <pc:sldMkLst>
          <pc:docMk/>
          <pc:sldMk cId="599426372" sldId="308"/>
        </pc:sldMkLst>
        <pc:spChg chg="mod">
          <ac:chgData name="Honey Funny" userId="4338458a21b77d3f" providerId="LiveId" clId="{A0FD0790-F2B9-46CD-8967-9CAF4D8EE598}" dt="2022-06-02T20:27:55.571" v="618" actId="20577"/>
          <ac:spMkLst>
            <pc:docMk/>
            <pc:sldMk cId="599426372" sldId="308"/>
            <ac:spMk id="2" creationId="{62A7A452-DECF-A1A9-2B88-4FB15429A50B}"/>
          </ac:spMkLst>
        </pc:spChg>
        <pc:spChg chg="mod">
          <ac:chgData name="Honey Funny" userId="4338458a21b77d3f" providerId="LiveId" clId="{A0FD0790-F2B9-46CD-8967-9CAF4D8EE598}" dt="2022-06-02T20:27:03.764" v="562" actId="20577"/>
          <ac:spMkLst>
            <pc:docMk/>
            <pc:sldMk cId="599426372" sldId="308"/>
            <ac:spMk id="3" creationId="{F3B8B26F-8EA5-9D1C-3874-E047468E91AC}"/>
          </ac:spMkLst>
        </pc:spChg>
        <pc:spChg chg="mod">
          <ac:chgData name="Honey Funny" userId="4338458a21b77d3f" providerId="LiveId" clId="{A0FD0790-F2B9-46CD-8967-9CAF4D8EE598}" dt="2022-06-02T20:29:03.440" v="639" actId="20577"/>
          <ac:spMkLst>
            <pc:docMk/>
            <pc:sldMk cId="599426372" sldId="308"/>
            <ac:spMk id="4" creationId="{68344186-55B2-4799-05F2-1EB2C351942A}"/>
          </ac:spMkLst>
        </pc:spChg>
      </pc:sldChg>
      <pc:sldChg chg="modSp new mod">
        <pc:chgData name="Honey Funny" userId="4338458a21b77d3f" providerId="LiveId" clId="{A0FD0790-F2B9-46CD-8967-9CAF4D8EE598}" dt="2022-06-02T20:34:43.739" v="803" actId="20577"/>
        <pc:sldMkLst>
          <pc:docMk/>
          <pc:sldMk cId="467324379" sldId="309"/>
        </pc:sldMkLst>
        <pc:spChg chg="mod">
          <ac:chgData name="Honey Funny" userId="4338458a21b77d3f" providerId="LiveId" clId="{A0FD0790-F2B9-46CD-8967-9CAF4D8EE598}" dt="2022-06-02T20:33:49.345" v="790" actId="20577"/>
          <ac:spMkLst>
            <pc:docMk/>
            <pc:sldMk cId="467324379" sldId="309"/>
            <ac:spMk id="2" creationId="{07EC312A-E2A1-724A-1F3A-5A11CFB1106D}"/>
          </ac:spMkLst>
        </pc:spChg>
        <pc:spChg chg="mod">
          <ac:chgData name="Honey Funny" userId="4338458a21b77d3f" providerId="LiveId" clId="{A0FD0790-F2B9-46CD-8967-9CAF4D8EE598}" dt="2022-06-02T20:32:24.792" v="723" actId="20577"/>
          <ac:spMkLst>
            <pc:docMk/>
            <pc:sldMk cId="467324379" sldId="309"/>
            <ac:spMk id="3" creationId="{03D6965B-D06A-B5D1-CECD-03B0C11C2674}"/>
          </ac:spMkLst>
        </pc:spChg>
        <pc:spChg chg="mod">
          <ac:chgData name="Honey Funny" userId="4338458a21b77d3f" providerId="LiveId" clId="{A0FD0790-F2B9-46CD-8967-9CAF4D8EE598}" dt="2022-06-02T20:34:43.739" v="803" actId="20577"/>
          <ac:spMkLst>
            <pc:docMk/>
            <pc:sldMk cId="467324379" sldId="309"/>
            <ac:spMk id="4" creationId="{F6A7C88E-F0CF-ADCA-13EC-93B035CC2E08}"/>
          </ac:spMkLst>
        </pc:spChg>
      </pc:sldChg>
      <pc:sldChg chg="modSp new mod ord">
        <pc:chgData name="Honey Funny" userId="4338458a21b77d3f" providerId="LiveId" clId="{A0FD0790-F2B9-46CD-8967-9CAF4D8EE598}" dt="2022-06-02T20:46:00.261" v="834" actId="20577"/>
        <pc:sldMkLst>
          <pc:docMk/>
          <pc:sldMk cId="1623942581" sldId="310"/>
        </pc:sldMkLst>
        <pc:spChg chg="mod">
          <ac:chgData name="Honey Funny" userId="4338458a21b77d3f" providerId="LiveId" clId="{A0FD0790-F2B9-46CD-8967-9CAF4D8EE598}" dt="2022-06-02T20:45:53.625" v="829" actId="20577"/>
          <ac:spMkLst>
            <pc:docMk/>
            <pc:sldMk cId="1623942581" sldId="310"/>
            <ac:spMk id="2" creationId="{D4E6F6C3-ECC6-A7D8-6A63-B2D61AE46002}"/>
          </ac:spMkLst>
        </pc:spChg>
        <pc:spChg chg="mod">
          <ac:chgData name="Honey Funny" userId="4338458a21b77d3f" providerId="LiveId" clId="{A0FD0790-F2B9-46CD-8967-9CAF4D8EE598}" dt="2022-06-02T20:29:33.541" v="648" actId="20577"/>
          <ac:spMkLst>
            <pc:docMk/>
            <pc:sldMk cId="1623942581" sldId="310"/>
            <ac:spMk id="3" creationId="{B684FE43-FB6A-C458-C5CF-E51F3604675E}"/>
          </ac:spMkLst>
        </pc:spChg>
        <pc:spChg chg="mod">
          <ac:chgData name="Honey Funny" userId="4338458a21b77d3f" providerId="LiveId" clId="{A0FD0790-F2B9-46CD-8967-9CAF4D8EE598}" dt="2022-06-02T20:46:00.261" v="834" actId="20577"/>
          <ac:spMkLst>
            <pc:docMk/>
            <pc:sldMk cId="1623942581" sldId="310"/>
            <ac:spMk id="4" creationId="{BC09A405-22E6-90B5-113E-B8B7588037AF}"/>
          </ac:spMkLst>
        </pc:spChg>
      </pc:sldChg>
      <pc:sldChg chg="add del">
        <pc:chgData name="Honey Funny" userId="4338458a21b77d3f" providerId="LiveId" clId="{A0FD0790-F2B9-46CD-8967-9CAF4D8EE598}" dt="2022-06-02T20:38:13.468" v="821" actId="47"/>
        <pc:sldMkLst>
          <pc:docMk/>
          <pc:sldMk cId="2085227363" sldId="311"/>
        </pc:sldMkLst>
      </pc:sldChg>
      <pc:sldChg chg="add">
        <pc:chgData name="Honey Funny" userId="4338458a21b77d3f" providerId="LiveId" clId="{A0FD0790-F2B9-46CD-8967-9CAF4D8EE598}" dt="2022-06-02T20:42:54.182" v="824"/>
        <pc:sldMkLst>
          <pc:docMk/>
          <pc:sldMk cId="4195715998" sldId="311"/>
        </pc:sldMkLst>
      </pc:sldChg>
      <pc:sldChg chg="add">
        <pc:chgData name="Honey Funny" userId="4338458a21b77d3f" providerId="LiveId" clId="{A0FD0790-F2B9-46CD-8967-9CAF4D8EE598}" dt="2022-06-02T20:42:54.182" v="824"/>
        <pc:sldMkLst>
          <pc:docMk/>
          <pc:sldMk cId="3068359739" sldId="312"/>
        </pc:sldMkLst>
      </pc:sldChg>
      <pc:sldChg chg="add del replId">
        <pc:chgData name="Honey Funny" userId="4338458a21b77d3f" providerId="LiveId" clId="{A0FD0790-F2B9-46CD-8967-9CAF4D8EE598}" dt="2022-06-02T20:38:13.468" v="821" actId="47"/>
        <pc:sldMkLst>
          <pc:docMk/>
          <pc:sldMk cId="3285271855" sldId="312"/>
        </pc:sldMkLst>
      </pc:sldChg>
      <pc:sldChg chg="add">
        <pc:chgData name="Honey Funny" userId="4338458a21b77d3f" providerId="LiveId" clId="{A0FD0790-F2B9-46CD-8967-9CAF4D8EE598}" dt="2022-06-02T20:44:53.056" v="825"/>
        <pc:sldMkLst>
          <pc:docMk/>
          <pc:sldMk cId="3836154198" sldId="313"/>
        </pc:sldMkLst>
      </pc:sldChg>
      <pc:sldChg chg="add">
        <pc:chgData name="Honey Funny" userId="4338458a21b77d3f" providerId="LiveId" clId="{A0FD0790-F2B9-46CD-8967-9CAF4D8EE598}" dt="2022-06-02T20:44:53.056" v="825"/>
        <pc:sldMkLst>
          <pc:docMk/>
          <pc:sldMk cId="1639728802" sldId="314"/>
        </pc:sldMkLst>
      </pc:sldChg>
      <pc:sldChg chg="add">
        <pc:chgData name="Honey Funny" userId="4338458a21b77d3f" providerId="LiveId" clId="{A0FD0790-F2B9-46CD-8967-9CAF4D8EE598}" dt="2022-06-02T20:44:53.056" v="825"/>
        <pc:sldMkLst>
          <pc:docMk/>
          <pc:sldMk cId="2903396449" sldId="315"/>
        </pc:sldMkLst>
      </pc:sldChg>
      <pc:sldChg chg="add">
        <pc:chgData name="Honey Funny" userId="4338458a21b77d3f" providerId="LiveId" clId="{A0FD0790-F2B9-46CD-8967-9CAF4D8EE598}" dt="2022-06-02T20:45:02.808" v="826" actId="2890"/>
        <pc:sldMkLst>
          <pc:docMk/>
          <pc:sldMk cId="3313531528" sldId="316"/>
        </pc:sldMkLst>
      </pc:sldChg>
      <pc:sldChg chg="add replId">
        <pc:chgData name="Honey Funny" userId="4338458a21b77d3f" providerId="LiveId" clId="{A0FD0790-F2B9-46CD-8967-9CAF4D8EE598}" dt="2022-06-02T20:45:02.808" v="826" actId="2890"/>
        <pc:sldMkLst>
          <pc:docMk/>
          <pc:sldMk cId="717763433" sldId="31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DB860-38A4-45D6-ADE7-4D365DFBEAD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A65FF-9BA8-4E2D-9F31-75C6086FE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22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9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5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28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24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047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90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2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572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915D5-37A1-915A-1E93-86406B788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خَــلِّــي حَــيــاتــي عَـطــاء ومَــنــح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41ACC1-80B2-06EB-C5E6-87FDEB7A88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Let My Life Be All About Giving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850347-3E92-FEC3-85D6-362D4DA14C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sz="4800" dirty="0" err="1"/>
              <a:t>ʻ</a:t>
            </a:r>
            <a:r>
              <a:rPr lang="en-US" dirty="0" err="1"/>
              <a:t>Aṭā</a:t>
            </a:r>
            <a:r>
              <a:rPr lang="en-US" sz="4800" dirty="0"/>
              <a:t>‛</a:t>
            </a:r>
            <a:r>
              <a:rPr lang="en-US" dirty="0"/>
              <a:t> </a:t>
            </a:r>
            <a:r>
              <a:rPr lang="en-US" dirty="0" err="1"/>
              <a:t>wiManḥ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C81551-C5A0-12EF-FE27-F5C2212625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Ramzi </a:t>
            </a:r>
            <a:r>
              <a:rPr lang="en-US" dirty="0" err="1"/>
              <a:t>Bishara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598BBA4-6CB6-314F-882C-BCACEA11A3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Ramzi </a:t>
            </a:r>
            <a:r>
              <a:rPr lang="en-US" dirty="0" err="1"/>
              <a:t>Bishara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2A2C3A-F489-66E1-0218-98793DD4EA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Sameh</a:t>
            </a:r>
            <a:r>
              <a:rPr lang="en-US" dirty="0"/>
              <a:t> Obeid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F9D2EC-45F0-9778-6EBF-59FDBB982B0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Sameh</a:t>
            </a:r>
            <a:r>
              <a:rPr lang="en-US" dirty="0"/>
              <a:t> Obeid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5AA2518-9BA5-D593-BCCD-1CDD1C69B0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رمزي بشارة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51735F-B840-B405-BBBE-085C9B38803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سامح عبيد</a:t>
            </a:r>
          </a:p>
        </p:txBody>
      </p:sp>
    </p:spTree>
    <p:extLst>
      <p:ext uri="{BB962C8B-B14F-4D97-AF65-F5344CB8AC3E}">
        <p14:creationId xmlns:p14="http://schemas.microsoft.com/office/powerpoint/2010/main" val="18463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خَـلِّـي حَـيـاتـي عَـطاء وِمَـنْــح</a:t>
            </a:r>
            <a:br>
              <a:rPr lang="ar-KW" dirty="0"/>
            </a:br>
            <a:r>
              <a:rPr lang="ar-KW" dirty="0"/>
              <a:t>خَـلِّـي حَـيـاتـي نــور وِمَــلْـــح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 my life be all about giving </a:t>
            </a:r>
            <a:br>
              <a:rPr lang="en-GB" dirty="0"/>
            </a:br>
            <a:r>
              <a:rPr lang="en-GB" dirty="0"/>
              <a:t>Let it be light and salt ​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Aṭā</a:t>
            </a:r>
            <a:r>
              <a:rPr lang="en-US" sz="6600" dirty="0"/>
              <a:t>‛</a:t>
            </a:r>
            <a:r>
              <a:rPr lang="en-US" dirty="0"/>
              <a:t> </a:t>
            </a:r>
            <a:r>
              <a:rPr lang="en-US" dirty="0" err="1"/>
              <a:t>wiManḥ</a:t>
            </a:r>
            <a:br>
              <a:rPr lang="en-US" dirty="0"/>
            </a:br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r>
              <a:rPr lang="en-US" dirty="0" err="1"/>
              <a:t>wiMalḥ</a:t>
            </a:r>
            <a:r>
              <a:rPr lang="en-US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59130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عـايِــز</a:t>
            </a:r>
            <a:r>
              <a:rPr lang="ar-KW" dirty="0"/>
              <a:t> أخـتِـفـي وشَـخـصَـك يِـبــان </a:t>
            </a:r>
            <a:br>
              <a:rPr lang="ar-KW" dirty="0"/>
            </a:br>
            <a:r>
              <a:rPr lang="ar-KW" dirty="0"/>
              <a:t>وَأنـقَـص أَنــا وِتـزيــد كَــمـــان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want to disappear, and You show </a:t>
            </a:r>
            <a:br>
              <a:rPr lang="en-GB" dirty="0"/>
            </a:br>
            <a:r>
              <a:rPr lang="en-US" dirty="0"/>
              <a:t>And I be less and You more God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ʻ</a:t>
            </a:r>
            <a:r>
              <a:rPr lang="en-US" dirty="0" err="1"/>
              <a:t>Āyez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Akhtifī</a:t>
            </a:r>
            <a:r>
              <a:rPr lang="en-US" dirty="0"/>
              <a:t> </a:t>
            </a:r>
            <a:r>
              <a:rPr lang="en-US" dirty="0" err="1"/>
              <a:t>wShakhṣak</a:t>
            </a:r>
            <a:r>
              <a:rPr lang="en-US" dirty="0"/>
              <a:t> </a:t>
            </a:r>
            <a:r>
              <a:rPr lang="en-US" dirty="0" err="1"/>
              <a:t>Yibān</a:t>
            </a:r>
            <a:r>
              <a:rPr lang="en-US" dirty="0"/>
              <a:t> </a:t>
            </a:r>
            <a:r>
              <a:rPr lang="en-US" dirty="0" err="1"/>
              <a:t>wAn</a:t>
            </a:r>
            <a:r>
              <a:rPr lang="en-US" sz="6600" dirty="0" err="1"/>
              <a:t>‛</a:t>
            </a:r>
            <a:r>
              <a:rPr lang="en-US" dirty="0" err="1"/>
              <a:t>aṣ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wiTzīd</a:t>
            </a:r>
            <a:r>
              <a:rPr lang="en-US" dirty="0"/>
              <a:t> </a:t>
            </a:r>
            <a:r>
              <a:rPr lang="en-US" dirty="0" err="1"/>
              <a:t>Kamān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34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بِــتِــدِّي</a:t>
            </a:r>
            <a:r>
              <a:rPr lang="ar-KW" dirty="0"/>
              <a:t> خـيـر وَأنــا بَـتْـشِــكِــر </a:t>
            </a:r>
            <a:br>
              <a:rPr lang="ar-KW" dirty="0"/>
            </a:br>
            <a:r>
              <a:rPr lang="ar-KW" dirty="0"/>
              <a:t>وَأنـا </a:t>
            </a:r>
            <a:r>
              <a:rPr lang="ar-KW" dirty="0" err="1"/>
              <a:t>مـاسـتـاهِـلــشِ</a:t>
            </a:r>
            <a:r>
              <a:rPr lang="ar-KW" dirty="0"/>
              <a:t> أَيِّ مَــدْح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grant the Good while I get thanked </a:t>
            </a:r>
            <a:br>
              <a:rPr lang="en-US" dirty="0"/>
            </a:br>
            <a:r>
              <a:rPr lang="en-US" dirty="0"/>
              <a:t>and do not deserve it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biTeddī</a:t>
            </a:r>
            <a:r>
              <a:rPr lang="en-US" dirty="0"/>
              <a:t> </a:t>
            </a:r>
            <a:r>
              <a:rPr lang="en-US" dirty="0" err="1"/>
              <a:t>Khēr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baTsheker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mAstāhelshi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Ayyi</a:t>
            </a:r>
            <a:r>
              <a:rPr lang="en-US" dirty="0"/>
              <a:t> </a:t>
            </a:r>
            <a:r>
              <a:rPr lang="en-US" dirty="0" err="1"/>
              <a:t>Madḥ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3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خَـلِّـيـني</a:t>
            </a:r>
            <a:r>
              <a:rPr lang="ar-KW" dirty="0"/>
              <a:t> أكون مصباح بْـيِضوي في الطريق  </a:t>
            </a:r>
            <a:br>
              <a:rPr lang="ar-KW" dirty="0"/>
            </a:br>
            <a:r>
              <a:rPr lang="ar-KW" dirty="0"/>
              <a:t>وِصــوت بْـيِــدوي فــي </a:t>
            </a:r>
            <a:r>
              <a:rPr lang="ar-KW" dirty="0" err="1"/>
              <a:t>الـفـضـــا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 me be a light and lamp on the road </a:t>
            </a:r>
            <a:br>
              <a:rPr lang="en-GB" dirty="0"/>
            </a:br>
            <a:r>
              <a:rPr lang="en-GB" dirty="0"/>
              <a:t>and a loud voice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Khallīnī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Akūn</a:t>
            </a:r>
            <a:r>
              <a:rPr lang="en-US" dirty="0"/>
              <a:t> </a:t>
            </a:r>
            <a:r>
              <a:rPr lang="en-US" dirty="0" err="1"/>
              <a:t>Meṣbāḥ</a:t>
            </a:r>
            <a:r>
              <a:rPr lang="en-US" dirty="0"/>
              <a:t> </a:t>
            </a:r>
            <a:r>
              <a:rPr lang="en-US" dirty="0" err="1"/>
              <a:t>biYeḍwī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Ṭṭarī</a:t>
            </a:r>
            <a:r>
              <a:rPr lang="en-US" sz="6600" dirty="0"/>
              <a:t>‛</a:t>
            </a:r>
            <a:r>
              <a:rPr lang="en-US" dirty="0"/>
              <a:t>, </a:t>
            </a:r>
            <a:r>
              <a:rPr lang="en-US" dirty="0" err="1"/>
              <a:t>wiṢōt</a:t>
            </a:r>
            <a:r>
              <a:rPr lang="en-US" dirty="0"/>
              <a:t> </a:t>
            </a:r>
            <a:r>
              <a:rPr lang="en-US" dirty="0" err="1"/>
              <a:t>biYedwī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Faḍā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99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وِطــوق نَـجــاة يِــنـجِــد غَــريــق </a:t>
            </a:r>
            <a:br>
              <a:rPr lang="ar-KW" dirty="0"/>
            </a:br>
            <a:r>
              <a:rPr lang="ar-KW" dirty="0"/>
              <a:t>حُــضــن ومَـكــان لِـلـفَـضـفَـضـة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And a raft that helps someone drowning, </a:t>
            </a:r>
            <a:br>
              <a:rPr lang="en-GB" dirty="0"/>
            </a:br>
            <a:r>
              <a:rPr lang="en-GB" dirty="0"/>
              <a:t>or simply someone to talk to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wiṬō</a:t>
            </a:r>
            <a:r>
              <a:rPr lang="en-US" sz="6600" dirty="0"/>
              <a:t>‛</a:t>
            </a:r>
            <a:r>
              <a:rPr lang="en-US" dirty="0"/>
              <a:t> </a:t>
            </a:r>
            <a:r>
              <a:rPr lang="en-US" dirty="0" err="1"/>
              <a:t>Najāh</a:t>
            </a:r>
            <a:r>
              <a:rPr lang="en-US" dirty="0"/>
              <a:t> </a:t>
            </a:r>
            <a:r>
              <a:rPr lang="en-US" dirty="0" err="1"/>
              <a:t>Yenjed</a:t>
            </a:r>
            <a:r>
              <a:rPr lang="en-US" dirty="0"/>
              <a:t> </a:t>
            </a:r>
            <a:r>
              <a:rPr lang="en-US" dirty="0" err="1"/>
              <a:t>Gharī</a:t>
            </a:r>
            <a:r>
              <a:rPr lang="en-US" sz="6600" dirty="0"/>
              <a:t>‛</a:t>
            </a:r>
            <a:br>
              <a:rPr lang="en-US" dirty="0"/>
            </a:br>
            <a:r>
              <a:rPr lang="en-US" dirty="0" err="1"/>
              <a:t>Ḥuḍn</a:t>
            </a:r>
            <a:r>
              <a:rPr lang="en-US" dirty="0"/>
              <a:t> </a:t>
            </a:r>
            <a:r>
              <a:rPr lang="en-US" dirty="0" err="1"/>
              <a:t>wMakān</a:t>
            </a:r>
            <a:r>
              <a:rPr lang="en-US" dirty="0"/>
              <a:t> Lil </a:t>
            </a:r>
            <a:r>
              <a:rPr lang="en-US" dirty="0" err="1"/>
              <a:t>Fafḍfaḍa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51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مِــش بَـس أَجـيـلَــك وَاخـدِمَـــك </a:t>
            </a:r>
            <a:br>
              <a:rPr lang="ar-KW" dirty="0"/>
            </a:br>
            <a:r>
              <a:rPr lang="ar-KW" dirty="0"/>
              <a:t>وَقــتِ الـفَــراغ وَقــتِ </a:t>
            </a:r>
            <a:r>
              <a:rPr lang="ar-KW" dirty="0" err="1"/>
              <a:t>الـفَـضَــى</a:t>
            </a:r>
            <a:r>
              <a:rPr lang="ar-KW" dirty="0"/>
              <a:t>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do not want to come to You and serve You </a:t>
            </a:r>
            <a:br>
              <a:rPr lang="en-GB" dirty="0"/>
            </a:br>
            <a:r>
              <a:rPr lang="en-GB" dirty="0"/>
              <a:t>only in my free time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Mish Bas </a:t>
            </a:r>
            <a:r>
              <a:rPr lang="en-US" sz="6600" dirty="0"/>
              <a:t>‛</a:t>
            </a:r>
            <a:r>
              <a:rPr lang="en-US" dirty="0" err="1"/>
              <a:t>Ajīlak</a:t>
            </a:r>
            <a:r>
              <a:rPr lang="en-US" dirty="0"/>
              <a:t> </a:t>
            </a:r>
            <a:r>
              <a:rPr lang="en-US" dirty="0" err="1"/>
              <a:t>wAkhdemak</a:t>
            </a:r>
            <a:br>
              <a:rPr lang="en-US" dirty="0"/>
            </a:br>
            <a:r>
              <a:rPr lang="en-US" dirty="0" err="1"/>
              <a:t>Wa</a:t>
            </a:r>
            <a:r>
              <a:rPr lang="en-US" sz="6600" dirty="0" err="1"/>
              <a:t>‛</a:t>
            </a:r>
            <a:r>
              <a:rPr lang="en-US" dirty="0" err="1"/>
              <a:t>tel</a:t>
            </a:r>
            <a:r>
              <a:rPr lang="en-US" dirty="0"/>
              <a:t> </a:t>
            </a:r>
            <a:r>
              <a:rPr lang="en-US" dirty="0" err="1"/>
              <a:t>Farāgh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sz="6600" dirty="0" err="1"/>
              <a:t>‛</a:t>
            </a:r>
            <a:r>
              <a:rPr lang="en-US" dirty="0" err="1"/>
              <a:t>tel</a:t>
            </a:r>
            <a:r>
              <a:rPr lang="en-US" dirty="0"/>
              <a:t> </a:t>
            </a:r>
            <a:r>
              <a:rPr lang="en-US" dirty="0" err="1"/>
              <a:t>Faḍā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13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2D018-4831-EADE-3F1C-2EF261EC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أنــا </a:t>
            </a:r>
            <a:r>
              <a:rPr lang="ar-KW" dirty="0" err="1"/>
              <a:t>عـايِــز</a:t>
            </a:r>
            <a:r>
              <a:rPr lang="ar-KW" dirty="0"/>
              <a:t> أحـيــا الـعُـمــرِ لـيــك </a:t>
            </a:r>
            <a:br>
              <a:rPr lang="ar-KW" dirty="0"/>
            </a:br>
            <a:r>
              <a:rPr lang="ar-KW" dirty="0"/>
              <a:t>وَأدِلِّ كُــلِّ الـنّـاس عَـلـيـــك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D703A4-F876-5142-43E5-7FE8DA0DCB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want to live my life for You </a:t>
            </a:r>
            <a:br>
              <a:rPr lang="en-US" dirty="0"/>
            </a:br>
            <a:r>
              <a:rPr lang="en-US" dirty="0"/>
              <a:t>and point everyone to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9AA09-5885-FFE3-710B-535D034C4C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Āyez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Aḥyāl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Umre</a:t>
            </a:r>
            <a:r>
              <a:rPr lang="en-US" dirty="0"/>
              <a:t> </a:t>
            </a:r>
            <a:r>
              <a:rPr lang="en-US" dirty="0" err="1"/>
              <a:t>L</a:t>
            </a:r>
            <a:r>
              <a:rPr lang="en-US" dirty="0" err="1">
                <a:cs typeface="Calibri" panose="020F0502020204030204" pitchFamily="34" charset="0"/>
              </a:rPr>
              <a:t>ī</a:t>
            </a:r>
            <a:r>
              <a:rPr lang="en-US" dirty="0" err="1"/>
              <a:t>k</a:t>
            </a:r>
            <a:r>
              <a:rPr lang="en-US" dirty="0"/>
              <a:t> </a:t>
            </a:r>
            <a:r>
              <a:rPr lang="en-US" dirty="0" err="1"/>
              <a:t>wAdelle</a:t>
            </a:r>
            <a:r>
              <a:rPr lang="en-US" dirty="0"/>
              <a:t> </a:t>
            </a:r>
            <a:r>
              <a:rPr lang="en-US" dirty="0" err="1"/>
              <a:t>Kulle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3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24997-F018-A0C5-C30D-D5743E4C2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وِســامِـحـنــي كُــنــتِ بَـعــيـــش </a:t>
            </a:r>
            <a:br>
              <a:rPr lang="ar-KW" dirty="0"/>
            </a:br>
            <a:r>
              <a:rPr lang="ar-KW" dirty="0"/>
              <a:t>نــاســيـــك فـيـمـــا مَــضَــــى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429374-3CCB-C6B1-DCDA-A3CCFEF2A2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Forgive me, I lived and forgot about You before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0E5DB2-D8F4-22F3-E2BD-77484D443D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wiSāmeḥnī</a:t>
            </a:r>
            <a:r>
              <a:rPr lang="en-US" dirty="0"/>
              <a:t> </a:t>
            </a:r>
            <a:r>
              <a:rPr lang="en-US" dirty="0" err="1"/>
              <a:t>Kunte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sz="6600" dirty="0" err="1"/>
              <a:t>ʻ</a:t>
            </a:r>
            <a:r>
              <a:rPr lang="en-US" dirty="0" err="1"/>
              <a:t>īsh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Nāsīk</a:t>
            </a:r>
            <a:r>
              <a:rPr lang="en-US" dirty="0"/>
              <a:t> </a:t>
            </a:r>
            <a:r>
              <a:rPr lang="en-US" dirty="0" err="1"/>
              <a:t>Fīmā</a:t>
            </a:r>
            <a:r>
              <a:rPr lang="en-US" dirty="0"/>
              <a:t> </a:t>
            </a:r>
            <a:r>
              <a:rPr lang="en-US" dirty="0" err="1"/>
              <a:t>Maḍā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41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خَـلِّـي حَـيـاتـي عَـطاء وِمَـنْــح</a:t>
            </a:r>
            <a:br>
              <a:rPr lang="ar-KW" dirty="0"/>
            </a:br>
            <a:r>
              <a:rPr lang="ar-KW" dirty="0"/>
              <a:t>خَـلِّـي حَـيـاتـي نــور وِمَــلْـــح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 my life be all about giving </a:t>
            </a:r>
            <a:br>
              <a:rPr lang="en-GB" dirty="0"/>
            </a:br>
            <a:r>
              <a:rPr lang="en-GB" dirty="0"/>
              <a:t>Let it be light and salt ​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Aṭā</a:t>
            </a:r>
            <a:r>
              <a:rPr lang="en-US" sz="6600" dirty="0"/>
              <a:t>‛</a:t>
            </a:r>
            <a:r>
              <a:rPr lang="en-US" dirty="0"/>
              <a:t> </a:t>
            </a:r>
            <a:r>
              <a:rPr lang="en-US" dirty="0" err="1"/>
              <a:t>wiManḥ</a:t>
            </a:r>
            <a:br>
              <a:rPr lang="en-US" dirty="0"/>
            </a:br>
            <a:r>
              <a:rPr lang="en-US" dirty="0" err="1"/>
              <a:t>Khallī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Nūr</a:t>
            </a:r>
            <a:r>
              <a:rPr lang="en-US" dirty="0"/>
              <a:t> </a:t>
            </a:r>
            <a:r>
              <a:rPr lang="en-US" dirty="0" err="1"/>
              <a:t>wiMalḥ</a:t>
            </a:r>
            <a:r>
              <a:rPr lang="en-US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42336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عـايِــز</a:t>
            </a:r>
            <a:r>
              <a:rPr lang="ar-KW" dirty="0"/>
              <a:t> أخـتِـفـي وشَـخـصَـك يِـبــان </a:t>
            </a:r>
            <a:br>
              <a:rPr lang="ar-KW" dirty="0"/>
            </a:br>
            <a:r>
              <a:rPr lang="ar-KW" dirty="0"/>
              <a:t>وَأنـقَـص أَنــا وِتـزيــد كَــمـــان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want to disappear, and You show </a:t>
            </a:r>
            <a:br>
              <a:rPr lang="en-GB" dirty="0"/>
            </a:br>
            <a:r>
              <a:rPr lang="en-US" dirty="0"/>
              <a:t>And I be less and You more God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ʻ</a:t>
            </a:r>
            <a:r>
              <a:rPr lang="en-US" dirty="0" err="1"/>
              <a:t>Āyez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Akhtifī</a:t>
            </a:r>
            <a:r>
              <a:rPr lang="en-US" dirty="0"/>
              <a:t> </a:t>
            </a:r>
            <a:r>
              <a:rPr lang="en-US" dirty="0" err="1"/>
              <a:t>wShakhṣak</a:t>
            </a:r>
            <a:r>
              <a:rPr lang="en-US" dirty="0"/>
              <a:t> </a:t>
            </a:r>
            <a:r>
              <a:rPr lang="en-US" dirty="0" err="1"/>
              <a:t>Yibān</a:t>
            </a:r>
            <a:r>
              <a:rPr lang="en-US" dirty="0"/>
              <a:t> </a:t>
            </a:r>
            <a:r>
              <a:rPr lang="en-US" dirty="0" err="1"/>
              <a:t>wAn</a:t>
            </a:r>
            <a:r>
              <a:rPr lang="en-US" sz="6600" dirty="0" err="1"/>
              <a:t>‛</a:t>
            </a:r>
            <a:r>
              <a:rPr lang="en-US" dirty="0" err="1"/>
              <a:t>aṣ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wiTzīd</a:t>
            </a:r>
            <a:r>
              <a:rPr lang="en-US" dirty="0"/>
              <a:t> </a:t>
            </a:r>
            <a:r>
              <a:rPr lang="en-US" dirty="0" err="1"/>
              <a:t>Kamān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42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بِــتِــدِّي</a:t>
            </a:r>
            <a:r>
              <a:rPr lang="ar-KW" dirty="0"/>
              <a:t> خـيـر وَأنــا بَـتْـشِــكِــر </a:t>
            </a:r>
            <a:br>
              <a:rPr lang="ar-KW" dirty="0"/>
            </a:br>
            <a:r>
              <a:rPr lang="ar-KW" dirty="0"/>
              <a:t>وَأنـا </a:t>
            </a:r>
            <a:r>
              <a:rPr lang="ar-KW" dirty="0" err="1"/>
              <a:t>مـاسـتـاهِـلــشِ</a:t>
            </a:r>
            <a:r>
              <a:rPr lang="ar-KW" dirty="0"/>
              <a:t> أَيِّ مَــدْح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grant the Good while I get thanked </a:t>
            </a:r>
            <a:br>
              <a:rPr lang="en-US" dirty="0"/>
            </a:br>
            <a:r>
              <a:rPr lang="en-US" dirty="0"/>
              <a:t>and do not deserve it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biTeddī</a:t>
            </a:r>
            <a:r>
              <a:rPr lang="en-US" dirty="0"/>
              <a:t> </a:t>
            </a:r>
            <a:r>
              <a:rPr lang="en-US" dirty="0" err="1"/>
              <a:t>Khēr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baTsheker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mAstāhelshi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Ayyi</a:t>
            </a:r>
            <a:r>
              <a:rPr lang="en-US" dirty="0"/>
              <a:t> </a:t>
            </a:r>
            <a:r>
              <a:rPr lang="en-US" dirty="0" err="1"/>
              <a:t>Madḥ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15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76583-6002-7F67-B422-D9BAA3C1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 أَنـا بـيـن </a:t>
            </a:r>
            <a:r>
              <a:rPr lang="ar-KW" dirty="0" err="1"/>
              <a:t>إِيـديـك</a:t>
            </a:r>
            <a:r>
              <a:rPr lang="ar-KW" dirty="0"/>
              <a:t> وِشُـوف </a:t>
            </a:r>
            <a:r>
              <a:rPr lang="ar-KW" dirty="0" err="1"/>
              <a:t>هَـتِعـمِـل</a:t>
            </a:r>
            <a:r>
              <a:rPr lang="ar-KW" dirty="0"/>
              <a:t> بِـيَّ إيـه</a:t>
            </a:r>
            <a:br>
              <a:rPr lang="ar-KW" dirty="0"/>
            </a:br>
            <a:r>
              <a:rPr lang="ar-KW" dirty="0"/>
              <a:t>زَمَــنِ الـكَـسَــل راح وِانـقَـضَــى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CFF435-E34C-A5B6-9918-C126ED0F3F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now I am in Your hands </a:t>
            </a:r>
            <a:br>
              <a:rPr lang="en-US" dirty="0"/>
            </a:br>
            <a:r>
              <a:rPr lang="en-US" dirty="0"/>
              <a:t>I do not want to be lazy anymore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B75CAA-D77D-41D9-0CC7-710FC8B3AE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nl-NL" sz="5900" dirty="0"/>
              <a:t>Anā Bēn </a:t>
            </a:r>
            <a:r>
              <a:rPr lang="en-US" sz="6000" dirty="0"/>
              <a:t>‛</a:t>
            </a:r>
            <a:r>
              <a:rPr lang="nl-NL" sz="5900" dirty="0"/>
              <a:t>Īdēk wiShūf haTe</a:t>
            </a:r>
            <a:r>
              <a:rPr lang="en-US" sz="6000" dirty="0"/>
              <a:t>ʻ</a:t>
            </a:r>
            <a:r>
              <a:rPr lang="nl-NL" sz="5900" dirty="0"/>
              <a:t>mel </a:t>
            </a:r>
            <a:br>
              <a:rPr lang="nl-NL" sz="5900" dirty="0"/>
            </a:br>
            <a:r>
              <a:rPr lang="nl-NL" sz="5900" dirty="0"/>
              <a:t>Biyya </a:t>
            </a:r>
            <a:r>
              <a:rPr lang="en-US" sz="6000" dirty="0"/>
              <a:t>‛</a:t>
            </a:r>
            <a:r>
              <a:rPr lang="nl-NL" sz="5900" dirty="0"/>
              <a:t>Ēh, Zamanil Kasal Rāḥ wEn‛aḍā </a:t>
            </a:r>
          </a:p>
        </p:txBody>
      </p:sp>
    </p:spTree>
    <p:extLst>
      <p:ext uri="{BB962C8B-B14F-4D97-AF65-F5344CB8AC3E}">
        <p14:creationId xmlns:p14="http://schemas.microsoft.com/office/powerpoint/2010/main" val="345892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E90BE-6333-1A08-6DE7-3429CAA5F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أَنـا </a:t>
            </a:r>
            <a:r>
              <a:rPr lang="ar-KW" dirty="0" err="1"/>
              <a:t>هَــاعْــمِــل</a:t>
            </a:r>
            <a:r>
              <a:rPr lang="ar-KW" dirty="0"/>
              <a:t> الـلـي تْـقــول عَـلـيــه </a:t>
            </a:r>
            <a:br>
              <a:rPr lang="ar-KW" dirty="0"/>
            </a:br>
            <a:r>
              <a:rPr lang="ar-KW" dirty="0"/>
              <a:t>وَأمـــوت لَــوِ الأمــرِ اقــتَـضَـــى 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5CFF6-1DA6-9837-53E5-51BE0F5DB2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want to do what You say, </a:t>
            </a:r>
            <a:br>
              <a:rPr lang="en-US" dirty="0"/>
            </a:br>
            <a:r>
              <a:rPr lang="en-US" dirty="0"/>
              <a:t>I am even willing to die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B56E74-6649-E3DF-B9B8-7752043BD7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</a:t>
            </a:r>
            <a:r>
              <a:rPr lang="en-US" sz="6600" dirty="0" err="1"/>
              <a:t>ʻ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Ellī</a:t>
            </a:r>
            <a:r>
              <a:rPr lang="en-US" dirty="0"/>
              <a:t> </a:t>
            </a:r>
            <a:r>
              <a:rPr lang="en-US" dirty="0" err="1"/>
              <a:t>T</a:t>
            </a:r>
            <a:r>
              <a:rPr lang="en-US" sz="6600" dirty="0" err="1"/>
              <a:t>‛</a:t>
            </a:r>
            <a:r>
              <a:rPr lang="en-US" dirty="0" err="1"/>
              <a:t>ūl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Alēh</a:t>
            </a:r>
            <a:br>
              <a:rPr lang="en-US" dirty="0"/>
            </a:br>
            <a:r>
              <a:rPr lang="en-US" dirty="0" err="1"/>
              <a:t>wAmūt</a:t>
            </a:r>
            <a:r>
              <a:rPr lang="en-US" dirty="0"/>
              <a:t> </a:t>
            </a:r>
            <a:r>
              <a:rPr lang="en-US" dirty="0" err="1"/>
              <a:t>Lawel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/>
              <a:t>Amr </a:t>
            </a:r>
            <a:r>
              <a:rPr lang="en-US" dirty="0" err="1"/>
              <a:t>E</a:t>
            </a:r>
            <a:r>
              <a:rPr lang="en-US" sz="6600" dirty="0" err="1"/>
              <a:t>‛</a:t>
            </a:r>
            <a:r>
              <a:rPr lang="en-US" dirty="0" err="1"/>
              <a:t>taḍā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71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7A452-DECF-A1A9-2B88-4FB15429A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عَـلَـشـــان</a:t>
            </a:r>
            <a:r>
              <a:rPr lang="ar-KW" dirty="0"/>
              <a:t> أَرَجَّـــع لِـلـحَـظـيــرَة </a:t>
            </a:r>
            <a:br>
              <a:rPr lang="ar-KW" dirty="0"/>
            </a:br>
            <a:r>
              <a:rPr lang="ar-KW" dirty="0"/>
              <a:t>خِـــراف كِــتـيـــر مِـتــشَــرَّدَة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8B26F-8EA5-9D1C-3874-E047468E9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order to bring back the lost sheep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344186-55B2-4799-05F2-1EB2C35194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ʻ</a:t>
            </a:r>
            <a:r>
              <a:rPr lang="en-US" dirty="0" err="1"/>
              <a:t>Alashān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Arajja</a:t>
            </a:r>
            <a:r>
              <a:rPr lang="en-US" sz="6600" dirty="0" err="1"/>
              <a:t>ʻ</a:t>
            </a:r>
            <a:r>
              <a:rPr lang="en-US" dirty="0"/>
              <a:t> </a:t>
            </a:r>
            <a:r>
              <a:rPr lang="en-US" dirty="0" err="1"/>
              <a:t>lilḤaẓīra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Khirāf</a:t>
            </a:r>
            <a:r>
              <a:rPr lang="en-US" dirty="0"/>
              <a:t> </a:t>
            </a:r>
            <a:r>
              <a:rPr lang="en-US" dirty="0" err="1"/>
              <a:t>Kitīr</a:t>
            </a:r>
            <a:r>
              <a:rPr lang="en-US" dirty="0"/>
              <a:t> </a:t>
            </a:r>
            <a:r>
              <a:rPr lang="en-US" dirty="0" err="1"/>
              <a:t>Mitsharrada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42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6F6C3-ECC6-A7D8-6A63-B2D61AE46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أَرجــوك سـاعِــدنـي يـا يَـســوع </a:t>
            </a:r>
            <a:br>
              <a:rPr lang="ar-KW" dirty="0"/>
            </a:br>
            <a:r>
              <a:rPr lang="ar-KW" dirty="0"/>
              <a:t>أدِّي الـعُــصـارَة لِـلــفُــــروع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84FE43-FB6A-C458-C5CF-E51F360467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Please Jesus help me make the branches fruitful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09A405-22E6-90B5-113E-B8B758803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Arjūk</a:t>
            </a:r>
            <a:r>
              <a:rPr lang="en-US" dirty="0"/>
              <a:t> </a:t>
            </a:r>
            <a:r>
              <a:rPr lang="en-US" dirty="0" err="1"/>
              <a:t>Sā</a:t>
            </a:r>
            <a:r>
              <a:rPr lang="en-US" sz="6600" dirty="0" err="1"/>
              <a:t>ʻ</a:t>
            </a:r>
            <a:r>
              <a:rPr lang="en-US" dirty="0" err="1"/>
              <a:t>ednī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sz="6600" dirty="0" err="1"/>
              <a:t>ʻ</a:t>
            </a:r>
            <a:r>
              <a:rPr lang="en-US" dirty="0"/>
              <a:t> 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 err="1"/>
              <a:t>Addīl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Uṣāra</a:t>
            </a:r>
            <a:r>
              <a:rPr lang="en-US" dirty="0"/>
              <a:t> </a:t>
            </a:r>
            <a:r>
              <a:rPr lang="en-US" dirty="0" err="1"/>
              <a:t>lilFurū</a:t>
            </a:r>
            <a:r>
              <a:rPr lang="en-US" sz="6600" dirty="0" err="1"/>
              <a:t>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9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C312A-E2A1-724A-1F3A-5A11CFB11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وِأَســاعِــدِ الـنَّـــاس </a:t>
            </a:r>
            <a:r>
              <a:rPr lang="ar-KW" dirty="0" err="1"/>
              <a:t>عَــالـطُّــلـــوع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مـن الـمَــصْــيَـــدة!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6965B-D06A-B5D1-CECD-03B0C11C26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help people out of sin’s trap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A7C88E-F0CF-ADCA-13EC-93B035CC2E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</a:t>
            </a:r>
            <a:r>
              <a:rPr lang="en-US" sz="6600" dirty="0" err="1"/>
              <a:t>‛</a:t>
            </a:r>
            <a:r>
              <a:rPr lang="en-US" dirty="0" err="1"/>
              <a:t>Asā</a:t>
            </a:r>
            <a:r>
              <a:rPr lang="en-US" sz="6600" dirty="0" err="1"/>
              <a:t>ʻ</a:t>
            </a:r>
            <a:r>
              <a:rPr lang="en-US" dirty="0" err="1"/>
              <a:t>ede</a:t>
            </a:r>
            <a:r>
              <a:rPr lang="en-US" dirty="0"/>
              <a:t> </a:t>
            </a:r>
            <a:r>
              <a:rPr lang="en-US" dirty="0" err="1"/>
              <a:t>Nnās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aṬṭulū</a:t>
            </a:r>
            <a:r>
              <a:rPr lang="en-US" sz="6600" dirty="0" err="1"/>
              <a:t>ʻ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milMaṣyada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32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5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578</TotalTime>
  <Words>586</Words>
  <Application>Microsoft Office PowerPoint</Application>
  <PresentationFormat>Widescreen</PresentationFormat>
  <Paragraphs>57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Times New Roman</vt:lpstr>
      <vt:lpstr>Calibri Light</vt:lpstr>
      <vt:lpstr>Arial</vt:lpstr>
      <vt:lpstr>4_Office Theme</vt:lpstr>
      <vt:lpstr>خَــلِّــي حَــيــاتــي عَـطــاء ومَــنــح</vt:lpstr>
      <vt:lpstr>خَـلِّـي حَـيـاتـي عَـطاء وِمَـنْــح خَـلِّـي حَـيـاتـي نــور وِمَــلْـــح </vt:lpstr>
      <vt:lpstr>عـايِــز أخـتِـفـي وشَـخـصَـك يِـبــان  وَأنـقَـص أَنــا وِتـزيــد كَــمـــان</vt:lpstr>
      <vt:lpstr>بِــتِــدِّي خـيـر وَأنــا بَـتْـشِــكِــر  وَأنـا مـاسـتـاهِـلــشِ أَيِّ مَــدْح </vt:lpstr>
      <vt:lpstr>خَـلِّـيـني أكون مصباح بْـيِضوي في الطريق   وِصــوت بْـيِــدوي فــي الـفـضـــا </vt:lpstr>
      <vt:lpstr>وِطــوق نَـجــاة يِــنـجِــد غَــريــق  حُــضــن ومَـكــان لِـلـفَـضـفَـضـة </vt:lpstr>
      <vt:lpstr>مِــش بَـس أَجـيـلَــك وَاخـدِمَـــك  وَقــتِ الـفَــراغ وَقــتِ الـفَـضَــى </vt:lpstr>
      <vt:lpstr>أنــا عـايِــز أحـيــا الـعُـمــرِ لـيــك  وَأدِلِّ كُــلِّ الـنّـاس عَـلـيـــك </vt:lpstr>
      <vt:lpstr>وِســامِـحـنــي كُــنــتِ بَـعــيـــش  نــاســيـــك فـيـمـــا مَــضَــــى </vt:lpstr>
      <vt:lpstr>خَـلِّـي حَـيـاتـي عَـطاء وِمَـنْــح خَـلِّـي حَـيـاتـي نــور وِمَــلْـــح </vt:lpstr>
      <vt:lpstr>عـايِــز أخـتِـفـي وشَـخـصَـك يِـبــان  وَأنـقَـص أَنــا وِتـزيــد كَــمـــان</vt:lpstr>
      <vt:lpstr>بِــتِــدِّي خـيـر وَأنــا بَـتْـشِــكِــر  وَأنـا مـاسـتـاهِـلــشِ أَيِّ مَــدْح </vt:lpstr>
      <vt:lpstr> أَنـا بـيـن إِيـديـك وِشُـوف هَـتِعـمِـل بِـيَّ إيـه زَمَــنِ الـكَـسَــل راح وِانـقَـضَــى </vt:lpstr>
      <vt:lpstr>أَنـا هَــاعْــمِــل الـلـي تْـقــول عَـلـيــه  وَأمـــوت لَــوِ الأمــرِ اقــتَـضَـــى </vt:lpstr>
      <vt:lpstr>عَـلَـشـــان أَرَجَّـــع لِـلـحَـظـيــرَة  خِـــراف كِــتـيـــر مِـتــشَــرَّدَة</vt:lpstr>
      <vt:lpstr>أَرجــوك سـاعِــدنـي يـا يَـســوع  أدِّي الـعُــصـارَة لِـلــفُــــروع</vt:lpstr>
      <vt:lpstr>وِأَســاعِــدِ الـنَّـــاس عَــالـطُّــلـــوع  مـن الـمَــصْــيَـــدة!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Khallī Ḥayātī ‘Aṭā‛ wiManḥ - خلي حياتي عطاء ومنح</dc:title>
  <dc:creator>Nizart</dc:creator>
  <cp:lastModifiedBy>Pascale Hage</cp:lastModifiedBy>
  <cp:revision>48</cp:revision>
  <dcterms:created xsi:type="dcterms:W3CDTF">2020-08-28T00:30:20Z</dcterms:created>
  <dcterms:modified xsi:type="dcterms:W3CDTF">2025-04-18T16:35:26Z</dcterms:modified>
</cp:coreProperties>
</file>