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8" r:id="rId3"/>
    <p:sldId id="259" r:id="rId4"/>
    <p:sldId id="260" r:id="rId5"/>
    <p:sldId id="262" r:id="rId6"/>
    <p:sldId id="263" r:id="rId7"/>
    <p:sldId id="272" r:id="rId8"/>
    <p:sldId id="273" r:id="rId9"/>
    <p:sldId id="274" r:id="rId10"/>
    <p:sldId id="267" r:id="rId11"/>
    <p:sldId id="268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22" autoAdjust="0"/>
    <p:restoredTop sz="94665"/>
  </p:normalViewPr>
  <p:slideViewPr>
    <p:cSldViewPr snapToGrid="0" snapToObjects="1">
      <p:cViewPr varScale="1">
        <p:scale>
          <a:sx n="79" d="100"/>
          <a:sy n="79" d="100"/>
        </p:scale>
        <p:origin x="874" y="43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22/09/2018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22/09/2018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>
            <a:extLst>
              <a:ext uri="{FF2B5EF4-FFF2-40B4-BE49-F238E27FC236}">
                <a16:creationId xmlns:a16="http://schemas.microsoft.com/office/drawing/2014/main" id="{03416FB7-18EB-4595-BF64-D073967DB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40" y="298713"/>
            <a:ext cx="11884120" cy="116501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وَجْــهًــا لِــوَجْــهٍ بِــقُــرْبِــك</a:t>
            </a:r>
            <a:endParaRPr lang="en-US" dirty="0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017490-6BD4-430F-A1D2-AA7D62B538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3940" y="2040470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Face to Face with You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6B5EFD54-8097-438A-A28A-BC76B32705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3940" y="1255074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Wajhan</a:t>
            </a:r>
            <a:r>
              <a:rPr lang="en-US" sz="4800" dirty="0"/>
              <a:t> </a:t>
            </a:r>
            <a:r>
              <a:rPr lang="en-US" sz="4800" dirty="0" err="1"/>
              <a:t>liWajhen</a:t>
            </a:r>
            <a:r>
              <a:rPr lang="en-US" sz="4800" dirty="0"/>
              <a:t> </a:t>
            </a:r>
            <a:r>
              <a:rPr lang="en-US" sz="4800" dirty="0" err="1"/>
              <a:t>biQurbika</a:t>
            </a:r>
            <a:endParaRPr lang="en-US" sz="480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C48B8FF-7934-485A-A43E-8EBF280B85C5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5010024"/>
            <a:ext cx="6545298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 وتوزيع: شارل شلالا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8F732E4B-7E0F-4E7F-A5F9-939AEB6DFBA8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5549743"/>
            <a:ext cx="6545298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Talḥīn</a:t>
            </a:r>
            <a:r>
              <a:rPr lang="en-US" sz="3200" dirty="0"/>
              <a:t> </a:t>
            </a:r>
            <a:r>
              <a:rPr lang="en-US" sz="3200" dirty="0" err="1"/>
              <a:t>waTawzīʻ</a:t>
            </a:r>
            <a:r>
              <a:rPr lang="en-US" sz="3200" dirty="0"/>
              <a:t>: Charles </a:t>
            </a:r>
            <a:r>
              <a:rPr lang="en-US" sz="3200" dirty="0" err="1"/>
              <a:t>Chlela</a:t>
            </a:r>
            <a:endParaRPr lang="en-US" sz="3200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F93942E-79A4-4CC7-B8CF-D9A7FAF030DD}"/>
              </a:ext>
            </a:extLst>
          </p:cNvPr>
          <p:cNvSpPr txBox="1">
            <a:spLocks noChangeAspect="1"/>
          </p:cNvSpPr>
          <p:nvPr/>
        </p:nvSpPr>
        <p:spPr>
          <a:xfrm>
            <a:off x="7608710" y="5010024"/>
            <a:ext cx="4461369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 أ. فادي </a:t>
            </a:r>
            <a:r>
              <a:rPr lang="ar-SA" sz="3200" b="0" dirty="0" err="1"/>
              <a:t>جندح</a:t>
            </a:r>
            <a:endParaRPr lang="ar-SA" sz="3200" b="0" dirty="0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43446DB2-9317-43BC-BF90-EEA815B595F3}"/>
              </a:ext>
            </a:extLst>
          </p:cNvPr>
          <p:cNvSpPr txBox="1">
            <a:spLocks noChangeAspect="1"/>
          </p:cNvSpPr>
          <p:nvPr/>
        </p:nvSpPr>
        <p:spPr>
          <a:xfrm>
            <a:off x="7608710" y="5549743"/>
            <a:ext cx="446136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Kalimāt</a:t>
            </a:r>
            <a:r>
              <a:rPr lang="en-US" sz="3200" dirty="0"/>
              <a:t>: Fr. </a:t>
            </a:r>
            <a:r>
              <a:rPr lang="en-US" sz="3200" dirty="0" err="1"/>
              <a:t>Fadi</a:t>
            </a:r>
            <a:r>
              <a:rPr lang="en-US" sz="3200" dirty="0"/>
              <a:t> </a:t>
            </a:r>
            <a:r>
              <a:rPr lang="en-US" sz="3200" dirty="0" err="1"/>
              <a:t>Jandah</a:t>
            </a:r>
            <a:endParaRPr lang="en-US" sz="3200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07899BC5-5474-4A99-A147-3047D57902C8}"/>
              </a:ext>
            </a:extLst>
          </p:cNvPr>
          <p:cNvSpPr txBox="1">
            <a:spLocks noChangeAspect="1"/>
          </p:cNvSpPr>
          <p:nvPr/>
        </p:nvSpPr>
        <p:spPr>
          <a:xfrm>
            <a:off x="7608710" y="6126480"/>
            <a:ext cx="446136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Fr.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Fadi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Jandah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32C8A058-CBAA-4F35-863C-7D3AB1510D9E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6126480"/>
            <a:ext cx="6545298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and Arranged by: Charles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Chlela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وَجْــهًــا لِــوَجْــهٍ بِــقُــرْبِــكَ</a:t>
            </a:r>
            <a:br>
              <a:rPr lang="ar-KW" dirty="0"/>
            </a:br>
            <a:r>
              <a:rPr lang="ar-KW" dirty="0"/>
              <a:t>أَنْــظُــرُ عَــيْــنَــيْــكَ، وَتَــنــظُــرُ إِلَــيّ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Face to face with You </a:t>
            </a:r>
            <a:br>
              <a:rPr lang="en-US" dirty="0"/>
            </a:br>
            <a:r>
              <a:rPr lang="en-US" dirty="0"/>
              <a:t>I look into Your eyes and You look back into mine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Wajhan</a:t>
            </a:r>
            <a:r>
              <a:rPr lang="en-US" dirty="0"/>
              <a:t> </a:t>
            </a:r>
            <a:r>
              <a:rPr lang="en-US" dirty="0" err="1"/>
              <a:t>liWajen</a:t>
            </a:r>
            <a:r>
              <a:rPr lang="en-US" dirty="0"/>
              <a:t> </a:t>
            </a:r>
            <a:r>
              <a:rPr lang="en-US" dirty="0" err="1"/>
              <a:t>biQurbika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Anẓuru</a:t>
            </a:r>
            <a:r>
              <a:rPr lang="en-US" dirty="0"/>
              <a:t> ‘</a:t>
            </a:r>
            <a:r>
              <a:rPr lang="en-US" dirty="0" err="1"/>
              <a:t>Aaynayka</a:t>
            </a:r>
            <a:r>
              <a:rPr lang="en-US" dirty="0"/>
              <a:t>, </a:t>
            </a:r>
            <a:r>
              <a:rPr lang="en-US" dirty="0" err="1"/>
              <a:t>waTanẓuru</a:t>
            </a:r>
            <a:r>
              <a:rPr lang="en-US" dirty="0"/>
              <a:t> ‛</a:t>
            </a:r>
            <a:r>
              <a:rPr lang="en-US" dirty="0" err="1"/>
              <a:t>Elay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90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أَسْــجُــدُ عَــلــى الــدَّوامِ أَمــامَــكَ</a:t>
            </a:r>
            <a:br>
              <a:rPr lang="ar-KW" dirty="0"/>
            </a:br>
            <a:r>
              <a:rPr lang="ar-KW" dirty="0"/>
              <a:t>تُــبَــلــسِــمُ جِــراحــي وَتــنــحَــنــي عَــلَــيّ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kneel before You</a:t>
            </a:r>
            <a:br>
              <a:rPr lang="en-US" dirty="0"/>
            </a:br>
            <a:r>
              <a:rPr lang="en-US" dirty="0"/>
              <a:t>You cure my wounds and lean onto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Asjudu</a:t>
            </a:r>
            <a:r>
              <a:rPr lang="en-US" dirty="0"/>
              <a:t> ‘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Ddawāmi</a:t>
            </a:r>
            <a:r>
              <a:rPr lang="en-US" dirty="0"/>
              <a:t> ‛</a:t>
            </a:r>
            <a:r>
              <a:rPr lang="en-US" dirty="0" err="1"/>
              <a:t>Amāmaka</a:t>
            </a:r>
            <a:br>
              <a:rPr lang="en-US" dirty="0"/>
            </a:br>
            <a:r>
              <a:rPr lang="en-US" dirty="0" err="1"/>
              <a:t>Tubalsimu</a:t>
            </a:r>
            <a:r>
              <a:rPr lang="en-US" dirty="0"/>
              <a:t> </a:t>
            </a:r>
            <a:r>
              <a:rPr lang="en-US" dirty="0" err="1"/>
              <a:t>Jirāḥī</a:t>
            </a:r>
            <a:r>
              <a:rPr lang="en-US" dirty="0"/>
              <a:t> </a:t>
            </a:r>
            <a:r>
              <a:rPr lang="en-US" dirty="0" err="1"/>
              <a:t>waTanḥanī</a:t>
            </a:r>
            <a:r>
              <a:rPr lang="en-US" dirty="0"/>
              <a:t> ‘Alay</a:t>
            </a:r>
          </a:p>
        </p:txBody>
      </p:sp>
    </p:spTree>
    <p:extLst>
      <p:ext uri="{BB962C8B-B14F-4D97-AF65-F5344CB8AC3E}">
        <p14:creationId xmlns:p14="http://schemas.microsoft.com/office/powerpoint/2010/main" val="352720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أَتْــبَــعُــكَ الــيَــومَ، أَتْــبَــعُــكَ</a:t>
            </a:r>
            <a:br>
              <a:rPr lang="ar-KW" dirty="0"/>
            </a:br>
            <a:r>
              <a:rPr lang="ar-KW" dirty="0"/>
              <a:t>سَــأَتْــرُكُ كُــلَّ الــشِّــبــاك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Today, I will follow You</a:t>
            </a:r>
          </a:p>
          <a:p>
            <a:r>
              <a:rPr lang="en-US" dirty="0"/>
              <a:t>I will put down all the nets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Atba‘ukal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, ‛</a:t>
            </a:r>
            <a:r>
              <a:rPr lang="en-US" dirty="0" err="1"/>
              <a:t>Atba‘uka</a:t>
            </a:r>
            <a:br>
              <a:rPr lang="en-US" dirty="0"/>
            </a:br>
            <a:r>
              <a:rPr lang="en-US" dirty="0" err="1"/>
              <a:t>sa‛Atruku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Shibāk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18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أَعْــبُــدُكَ الــيَــومَ، أَعْــبُــدُكَ</a:t>
            </a:r>
            <a:br>
              <a:rPr lang="ar-KW" dirty="0"/>
            </a:br>
            <a:r>
              <a:rPr lang="ar-KW" dirty="0"/>
              <a:t>هُــوَ عــيــدُ تَــوبَــتــي حــيــنَ أَلــقــاك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Today, I will worship You</a:t>
            </a:r>
          </a:p>
          <a:p>
            <a:r>
              <a:rPr lang="en-US" dirty="0"/>
              <a:t>The day I meet You is my repentance day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A‘budukal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, ‛</a:t>
            </a:r>
            <a:r>
              <a:rPr lang="en-US" dirty="0" err="1"/>
              <a:t>A‘buduka</a:t>
            </a:r>
            <a:br>
              <a:rPr lang="en-US" dirty="0"/>
            </a:br>
            <a:r>
              <a:rPr lang="en-US" dirty="0" err="1"/>
              <a:t>Huwa</a:t>
            </a:r>
            <a:r>
              <a:rPr lang="en-US" dirty="0"/>
              <a:t> ‘</a:t>
            </a:r>
            <a:r>
              <a:rPr lang="en-US" dirty="0" err="1"/>
              <a:t>Īdu</a:t>
            </a:r>
            <a:r>
              <a:rPr lang="en-US" dirty="0"/>
              <a:t> </a:t>
            </a:r>
            <a:r>
              <a:rPr lang="en-US" dirty="0" err="1"/>
              <a:t>Tawbatī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‛</a:t>
            </a:r>
            <a:r>
              <a:rPr lang="en-US" dirty="0" err="1"/>
              <a:t>Alqāk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24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أَرفَـــعُ يَـــدَيَّ لاسْـــمِـــكَ</a:t>
            </a:r>
            <a:br>
              <a:rPr lang="ar-KW" dirty="0"/>
            </a:br>
            <a:r>
              <a:rPr lang="ar-KW" dirty="0"/>
              <a:t>وَأُعْـــلِـــنُ أَنَّ إِلـــهـــي حَــــيّ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lift up my hands for Your Name </a:t>
            </a:r>
          </a:p>
          <a:p>
            <a:r>
              <a:rPr lang="en-US" dirty="0"/>
              <a:t>And declare that my Lord is alive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Arfa‘u</a:t>
            </a:r>
            <a:r>
              <a:rPr lang="en-US" dirty="0"/>
              <a:t> </a:t>
            </a:r>
            <a:r>
              <a:rPr lang="en-US" dirty="0" err="1"/>
              <a:t>Yadayya</a:t>
            </a:r>
            <a:r>
              <a:rPr lang="en-US" dirty="0"/>
              <a:t> </a:t>
            </a:r>
            <a:r>
              <a:rPr lang="en-US" dirty="0" err="1"/>
              <a:t>liEsmika</a:t>
            </a:r>
            <a:br>
              <a:rPr lang="en-US" dirty="0"/>
            </a:br>
            <a:r>
              <a:rPr lang="en-US" dirty="0" err="1"/>
              <a:t>wa‛U‘linu</a:t>
            </a:r>
            <a:r>
              <a:rPr lang="en-US" dirty="0"/>
              <a:t> ‛Anna ‛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Ḥay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45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وَجْــهًــا لِــوَجْــهٍ بِــقُــرْبِــكَ</a:t>
            </a:r>
            <a:br>
              <a:rPr lang="ar-KW" dirty="0"/>
            </a:br>
            <a:r>
              <a:rPr lang="ar-KW" dirty="0"/>
              <a:t>أَنْــظُــرُ عَــيْــنَــيْــكَ، وَتَــنــظُــرُ إِلَــيّ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Face to face with You </a:t>
            </a:r>
            <a:br>
              <a:rPr lang="en-US" dirty="0"/>
            </a:br>
            <a:r>
              <a:rPr lang="en-US" dirty="0"/>
              <a:t>I look into Your eyes and You look back into mine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Wajhan</a:t>
            </a:r>
            <a:r>
              <a:rPr lang="en-US" dirty="0"/>
              <a:t> </a:t>
            </a:r>
            <a:r>
              <a:rPr lang="en-US" dirty="0" err="1"/>
              <a:t>liWajen</a:t>
            </a:r>
            <a:r>
              <a:rPr lang="en-US" dirty="0"/>
              <a:t> </a:t>
            </a:r>
            <a:r>
              <a:rPr lang="en-US" dirty="0" err="1"/>
              <a:t>biQurbika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Anẓuru</a:t>
            </a:r>
            <a:r>
              <a:rPr lang="en-US" dirty="0"/>
              <a:t> ‘</a:t>
            </a:r>
            <a:r>
              <a:rPr lang="en-US" dirty="0" err="1"/>
              <a:t>Aaynayka</a:t>
            </a:r>
            <a:r>
              <a:rPr lang="en-US" dirty="0"/>
              <a:t>, </a:t>
            </a:r>
            <a:r>
              <a:rPr lang="en-US" dirty="0" err="1"/>
              <a:t>waTanẓuru</a:t>
            </a:r>
            <a:r>
              <a:rPr lang="en-US" dirty="0"/>
              <a:t> ‛</a:t>
            </a:r>
            <a:r>
              <a:rPr lang="en-US" dirty="0" err="1"/>
              <a:t>Elay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02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أَسْــجُــدُ عَــلــى الــدَّوامِ أَمــامَــكَ</a:t>
            </a:r>
            <a:br>
              <a:rPr lang="ar-KW" dirty="0"/>
            </a:br>
            <a:r>
              <a:rPr lang="ar-KW" dirty="0"/>
              <a:t>تُــبَــلــسِــمُ جِــراحــي وَتــنــحَــنــي عَــلَــيّ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kneel before You</a:t>
            </a:r>
            <a:br>
              <a:rPr lang="en-US" dirty="0"/>
            </a:br>
            <a:r>
              <a:rPr lang="en-US" dirty="0"/>
              <a:t>You cure my wounds and lean onto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Asjudu</a:t>
            </a:r>
            <a:r>
              <a:rPr lang="en-US" dirty="0"/>
              <a:t> ‘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Ddawāmi</a:t>
            </a:r>
            <a:r>
              <a:rPr lang="en-US" dirty="0"/>
              <a:t> ‛</a:t>
            </a:r>
            <a:r>
              <a:rPr lang="en-US" dirty="0" err="1"/>
              <a:t>Amāmaka</a:t>
            </a:r>
            <a:br>
              <a:rPr lang="en-US" dirty="0"/>
            </a:br>
            <a:r>
              <a:rPr lang="en-US" dirty="0" err="1"/>
              <a:t>Tubalsimu</a:t>
            </a:r>
            <a:r>
              <a:rPr lang="en-US" dirty="0"/>
              <a:t> </a:t>
            </a:r>
            <a:r>
              <a:rPr lang="en-US" dirty="0" err="1"/>
              <a:t>Jirāḥī</a:t>
            </a:r>
            <a:r>
              <a:rPr lang="en-US" dirty="0"/>
              <a:t> </a:t>
            </a:r>
            <a:r>
              <a:rPr lang="en-US" dirty="0" err="1"/>
              <a:t>waTanḥanī</a:t>
            </a:r>
            <a:r>
              <a:rPr lang="en-US" dirty="0"/>
              <a:t> ‘Alay</a:t>
            </a:r>
          </a:p>
        </p:txBody>
      </p:sp>
    </p:spTree>
    <p:extLst>
      <p:ext uri="{BB962C8B-B14F-4D97-AF65-F5344CB8AC3E}">
        <p14:creationId xmlns:p14="http://schemas.microsoft.com/office/powerpoint/2010/main" val="95370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أَتْــبَــعُــكَ الــيَــومَ، أَتْــبَــعُــكَ</a:t>
            </a:r>
            <a:br>
              <a:rPr lang="ar-KW" dirty="0"/>
            </a:br>
            <a:r>
              <a:rPr lang="ar-KW" dirty="0"/>
              <a:t>سَــأَتْــرُكُ كُــلَّ الــشِّــبــاك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Today, I will follow You</a:t>
            </a:r>
          </a:p>
          <a:p>
            <a:r>
              <a:rPr lang="en-US" dirty="0"/>
              <a:t>I will put down all the nets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Atba‘ukal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, ‛</a:t>
            </a:r>
            <a:r>
              <a:rPr lang="en-US" dirty="0" err="1"/>
              <a:t>Atba‘uka</a:t>
            </a:r>
            <a:br>
              <a:rPr lang="en-US" dirty="0"/>
            </a:br>
            <a:r>
              <a:rPr lang="en-US" dirty="0" err="1"/>
              <a:t>sa‛Atruku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Shibāk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62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أَعْــبُــدُكَ الــيَــومَ، أَعْــبُــدُكَ</a:t>
            </a:r>
            <a:br>
              <a:rPr lang="ar-KW" dirty="0"/>
            </a:br>
            <a:r>
              <a:rPr lang="ar-KW" dirty="0"/>
              <a:t>هُــوَ عــيــدُ تَــوبَــتــي حــيــنَ أَلــقــاك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Today, I will worship You</a:t>
            </a:r>
          </a:p>
          <a:p>
            <a:r>
              <a:rPr lang="en-US" dirty="0"/>
              <a:t>The day I meet You is my repentance day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A‘budukal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, ‛</a:t>
            </a:r>
            <a:r>
              <a:rPr lang="en-US" dirty="0" err="1"/>
              <a:t>A‘buduka</a:t>
            </a:r>
            <a:br>
              <a:rPr lang="en-US" dirty="0"/>
            </a:br>
            <a:r>
              <a:rPr lang="en-US" dirty="0" err="1"/>
              <a:t>Huwa</a:t>
            </a:r>
            <a:r>
              <a:rPr lang="en-US" dirty="0"/>
              <a:t> ‘</a:t>
            </a:r>
            <a:r>
              <a:rPr lang="en-US" dirty="0" err="1"/>
              <a:t>Īdu</a:t>
            </a:r>
            <a:r>
              <a:rPr lang="en-US" dirty="0"/>
              <a:t> </a:t>
            </a:r>
            <a:r>
              <a:rPr lang="en-US" dirty="0" err="1"/>
              <a:t>Tawbatī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‛</a:t>
            </a:r>
            <a:r>
              <a:rPr lang="en-US" dirty="0" err="1"/>
              <a:t>Alqāk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52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أَرفَـــعُ يَـــدَيَّ لاسْـــمِـــكَ</a:t>
            </a:r>
            <a:br>
              <a:rPr lang="ar-KW" dirty="0"/>
            </a:br>
            <a:r>
              <a:rPr lang="ar-KW" dirty="0"/>
              <a:t>وَأُعْـــلِـــنُ أَنَّ إِلـــهـــي حَــــيّ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lift up my hands for Your Name </a:t>
            </a:r>
          </a:p>
          <a:p>
            <a:r>
              <a:rPr lang="en-US" dirty="0"/>
              <a:t>And declare that my Lord is alive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Arfa‘u</a:t>
            </a:r>
            <a:r>
              <a:rPr lang="en-US" dirty="0"/>
              <a:t> </a:t>
            </a:r>
            <a:r>
              <a:rPr lang="en-US" dirty="0" err="1"/>
              <a:t>Yadayya</a:t>
            </a:r>
            <a:r>
              <a:rPr lang="en-US" dirty="0"/>
              <a:t> </a:t>
            </a:r>
            <a:r>
              <a:rPr lang="en-US" dirty="0" err="1"/>
              <a:t>liEsmika</a:t>
            </a:r>
            <a:br>
              <a:rPr lang="en-US" dirty="0"/>
            </a:br>
            <a:r>
              <a:rPr lang="en-US" dirty="0" err="1"/>
              <a:t>wa‛U‘linu</a:t>
            </a:r>
            <a:r>
              <a:rPr lang="en-US" dirty="0"/>
              <a:t> ‛Anna ‛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Ḥay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7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أَتْــبَــعُــكَ الــيَــومَ، أَتْــبَــعُــكَ</a:t>
            </a:r>
            <a:br>
              <a:rPr lang="ar-KW" dirty="0"/>
            </a:br>
            <a:r>
              <a:rPr lang="ar-KW" dirty="0"/>
              <a:t>سَــأَتْــرُكُ كُــلَّ الــشِّــبــاك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Today, I will follow You</a:t>
            </a:r>
          </a:p>
          <a:p>
            <a:r>
              <a:rPr lang="en-US" dirty="0"/>
              <a:t>I will put down all the nets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Atba‘ukal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, ‛</a:t>
            </a:r>
            <a:r>
              <a:rPr lang="en-US" dirty="0" err="1"/>
              <a:t>Atba‘uka</a:t>
            </a:r>
            <a:br>
              <a:rPr lang="en-US" dirty="0"/>
            </a:br>
            <a:r>
              <a:rPr lang="en-US" dirty="0" err="1"/>
              <a:t>sa‛Atruku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Shibāk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43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أَعْــبُــدُكَ الــيَــومَ، أَعْــبُــدُكَ</a:t>
            </a:r>
            <a:br>
              <a:rPr lang="ar-KW" dirty="0"/>
            </a:br>
            <a:r>
              <a:rPr lang="ar-KW" dirty="0"/>
              <a:t>هُــوَ عــيــدُ تَــوبَــتــي حــيــنَ أَلــقــاك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Today, I will worship You </a:t>
            </a:r>
          </a:p>
          <a:p>
            <a:r>
              <a:rPr lang="en-US" dirty="0"/>
              <a:t>The day I meet You is my repentance day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A‘budukal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, ‛</a:t>
            </a:r>
            <a:r>
              <a:rPr lang="en-US" dirty="0" err="1"/>
              <a:t>A‘buduka</a:t>
            </a:r>
            <a:br>
              <a:rPr lang="en-US" dirty="0"/>
            </a:br>
            <a:r>
              <a:rPr lang="en-US" dirty="0" err="1"/>
              <a:t>Huwa</a:t>
            </a:r>
            <a:r>
              <a:rPr lang="en-US" dirty="0"/>
              <a:t> ‘</a:t>
            </a:r>
            <a:r>
              <a:rPr lang="en-US" dirty="0" err="1"/>
              <a:t>Īdu</a:t>
            </a:r>
            <a:r>
              <a:rPr lang="en-US" dirty="0"/>
              <a:t> </a:t>
            </a:r>
            <a:r>
              <a:rPr lang="en-US" dirty="0" err="1"/>
              <a:t>Tawbatī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‛</a:t>
            </a:r>
            <a:r>
              <a:rPr lang="en-US" dirty="0" err="1"/>
              <a:t>Alqāk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88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أَرفَـــعُ يَـــدَيَّ لاسْـــمِـــكَ</a:t>
            </a:r>
            <a:br>
              <a:rPr lang="ar-KW" dirty="0"/>
            </a:br>
            <a:r>
              <a:rPr lang="ar-KW" dirty="0"/>
              <a:t>وَأُعْـــلِـــنُ أَنَّ إِلـــهـــي حَــــيّ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lift up my hands for Your Name </a:t>
            </a:r>
          </a:p>
          <a:p>
            <a:r>
              <a:rPr lang="en-US" dirty="0"/>
              <a:t>And declare that my Lord is alive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Arfa‘u</a:t>
            </a:r>
            <a:r>
              <a:rPr lang="en-US" dirty="0"/>
              <a:t> </a:t>
            </a:r>
            <a:r>
              <a:rPr lang="en-US" dirty="0" err="1"/>
              <a:t>Yadayya</a:t>
            </a:r>
            <a:r>
              <a:rPr lang="en-US" dirty="0"/>
              <a:t> </a:t>
            </a:r>
            <a:r>
              <a:rPr lang="en-US" dirty="0" err="1"/>
              <a:t>liEsmika</a:t>
            </a:r>
            <a:br>
              <a:rPr lang="en-US" dirty="0"/>
            </a:br>
            <a:r>
              <a:rPr lang="en-US" dirty="0" err="1"/>
              <a:t>wa‛U‘linu</a:t>
            </a:r>
            <a:r>
              <a:rPr lang="en-US" dirty="0"/>
              <a:t> ‛Anna ‛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Ḥay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65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404</TotalTime>
  <Words>340</Words>
  <Application>Microsoft Office PowerPoint</Application>
  <PresentationFormat>Widescreen</PresentationFormat>
  <Paragraphs>58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Office Theme</vt:lpstr>
      <vt:lpstr>وَجْــهًــا لِــوَجْــهٍ بِــقُــرْبِــك</vt:lpstr>
      <vt:lpstr>وَجْــهًــا لِــوَجْــهٍ بِــقُــرْبِــكَ أَنْــظُــرُ عَــيْــنَــيْــكَ، وَتَــنــظُــرُ إِلَــيّ</vt:lpstr>
      <vt:lpstr>أَسْــجُــدُ عَــلــى الــدَّوامِ أَمــامَــكَ تُــبَــلــسِــمُ جِــراحــي وَتــنــحَــنــي عَــلَــيّ</vt:lpstr>
      <vt:lpstr>أَتْــبَــعُــكَ الــيَــومَ، أَتْــبَــعُــكَ سَــأَتْــرُكُ كُــلَّ الــشِّــبــاك </vt:lpstr>
      <vt:lpstr>أَعْــبُــدُكَ الــيَــومَ، أَعْــبُــدُكَ هُــوَ عــيــدُ تَــوبَــتــي حــيــنَ أَلــقــاك</vt:lpstr>
      <vt:lpstr>أَرفَـــعُ يَـــدَيَّ لاسْـــمِـــكَ وَأُعْـــلِـــنُ أَنَّ إِلـــهـــي حَــــيّ</vt:lpstr>
      <vt:lpstr>وَجْــهًــا لِــوَجْــهٍ بِــقُــرْبِــكَ أَنْــظُــرُ عَــيْــنَــيْــكَ، وَتَــنــظُــرُ إِلَــيّ</vt:lpstr>
      <vt:lpstr>أَسْــجُــدُ عَــلــى الــدَّوامِ أَمــامَــكَ تُــبَــلــسِــمُ جِــراحــي وَتــنــحَــنــي عَــلَــيّ</vt:lpstr>
      <vt:lpstr>أَتْــبَــعُــكَ الــيَــومَ، أَتْــبَــعُــكَ سَــأَتْــرُكُ كُــلَّ الــشِّــبــاك </vt:lpstr>
      <vt:lpstr>أَعْــبُــدُكَ الــيَــومَ، أَعْــبُــدُكَ هُــوَ عــيــدُ تَــوبَــتــي حــيــنَ أَلــقــاك</vt:lpstr>
      <vt:lpstr>أَرفَـــعُ يَـــدَيَّ لاسْـــمِـــكَ وَأُعْـــلِـــنُ أَنَّ إِلـــهـــي حَــــيّ</vt:lpstr>
      <vt:lpstr>أَتْــبَــعُــكَ الــيَــومَ، أَتْــبَــعُــكَ سَــأَتْــرُكُ كُــلَّ الــشِّــبــاك </vt:lpstr>
      <vt:lpstr>أَعْــبُــدُكَ الــيَــومَ، أَعْــبُــدُكَ هُــوَ عــيــدُ تَــوبَــتــي حــيــنَ أَلــقــاك</vt:lpstr>
      <vt:lpstr>أَرفَـــعُ يَـــدَيَّ لاسْـــمِـــكَ وَأُعْـــلِـــنُ أَنَّ إِلـــهـــي حَــــيّ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Wajhan liWajhen biQurbika - وجهًا لوجه بقربك</dc:title>
  <dc:subject/>
  <dc:creator>Nizar Fares</dc:creator>
  <cp:keywords>Nizar Fares Jésus ma Joie - يسوع فرحي</cp:keywords>
  <cp:lastModifiedBy>Honey Funny</cp:lastModifiedBy>
  <cp:revision>93</cp:revision>
  <dcterms:created xsi:type="dcterms:W3CDTF">2014-06-01T05:24:09Z</dcterms:created>
  <dcterms:modified xsi:type="dcterms:W3CDTF">2018-09-22T20:29:49Z</dcterms:modified>
  <cp:category/>
</cp:coreProperties>
</file>