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9"/>
  </p:notesMasterIdLst>
  <p:handoutMasterIdLst>
    <p:handoutMasterId r:id="rId20"/>
  </p:handoutMasterIdLst>
  <p:sldIdLst>
    <p:sldId id="295" r:id="rId2"/>
    <p:sldId id="352" r:id="rId3"/>
    <p:sldId id="259" r:id="rId4"/>
    <p:sldId id="260" r:id="rId5"/>
    <p:sldId id="261" r:id="rId6"/>
    <p:sldId id="262" r:id="rId7"/>
    <p:sldId id="292" r:id="rId8"/>
    <p:sldId id="293" r:id="rId9"/>
    <p:sldId id="266" r:id="rId10"/>
    <p:sldId id="267" r:id="rId11"/>
    <p:sldId id="294" r:id="rId12"/>
    <p:sldId id="350" r:id="rId13"/>
    <p:sldId id="273" r:id="rId14"/>
    <p:sldId id="272" r:id="rId15"/>
    <p:sldId id="296" r:id="rId16"/>
    <p:sldId id="297" r:id="rId17"/>
    <p:sldId id="34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96" d="100"/>
          <a:sy n="96" d="100"/>
        </p:scale>
        <p:origin x="720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25/06/2025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25/06/2025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48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8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ar-KW" sz="6000" dirty="0"/>
              <a:t>يَـــســـوع أَنـــتَ إِلـــهـــي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Jesus, You Are My Lord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400" dirty="0" err="1"/>
              <a:t>Yasūʻ</a:t>
            </a:r>
            <a:r>
              <a:rPr lang="en-US" sz="4400" dirty="0"/>
              <a:t> ‛Anta ‛</a:t>
            </a:r>
            <a:r>
              <a:rPr lang="en-US" sz="4400" dirty="0" err="1"/>
              <a:t>Elāhī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17683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EB896-A5CB-2A5C-4D31-891C10773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كلمات: القديسة تريزيا الطفل يسوع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1CE1DAD9-E270-5657-9FB1-D2833305FF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Lyrics by: Saint Thérèse of Lisieux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D2AE1EE-FDE2-913E-C1E0-B178AC312F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16323"/>
            <a:ext cx="11887200" cy="919611"/>
          </a:xfrm>
        </p:spPr>
        <p:txBody>
          <a:bodyPr/>
          <a:lstStyle/>
          <a:p>
            <a:r>
              <a:rPr lang="en-US" dirty="0" err="1">
                <a:effectLst/>
              </a:rPr>
              <a:t>Kalimāt</a:t>
            </a:r>
            <a:r>
              <a:rPr lang="en-US" dirty="0">
                <a:effectLst/>
              </a:rPr>
              <a:t>: ‛</a:t>
            </a:r>
            <a:r>
              <a:rPr lang="en-US" dirty="0" err="1">
                <a:effectLst/>
              </a:rPr>
              <a:t>alQiddīsa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Terīzyā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Ṭṭofel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Yasū</a:t>
            </a:r>
            <a:r>
              <a:rPr lang="en-US" dirty="0">
                <a:effectLst/>
              </a:rPr>
              <a:t>‘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5F400941-F958-F2B8-B212-F2B0B0E1BBB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Music by: Jean-Claude </a:t>
            </a:r>
            <a:r>
              <a:rPr lang="en-US" sz="3200" dirty="0" err="1"/>
              <a:t>Gianada</a:t>
            </a:r>
            <a:endParaRPr lang="en-US" sz="3200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C169430-F572-16BC-8CC7-3078F3D144B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Talḥīn</a:t>
            </a:r>
            <a:r>
              <a:rPr lang="en-US" sz="3200" dirty="0"/>
              <a:t>: Jean-Claude </a:t>
            </a:r>
            <a:r>
              <a:rPr lang="en-US" sz="3200" dirty="0" err="1"/>
              <a:t>Gianada</a:t>
            </a:r>
            <a:endParaRPr lang="en-US" sz="3200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87F6FC37-8A28-5D52-161C-3783A3CAFC2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Arranged by: Kamal </a:t>
            </a:r>
            <a:r>
              <a:rPr lang="en-US" sz="3200" dirty="0" err="1"/>
              <a:t>Saikaly</a:t>
            </a:r>
            <a:endParaRPr lang="en-US" sz="3200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3C936E36-B597-8758-1B29-F63D639DA5E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Tawzī</a:t>
            </a:r>
            <a:r>
              <a:rPr lang="en-US" sz="3200" dirty="0"/>
              <a:t>‘: Kamal </a:t>
            </a:r>
            <a:r>
              <a:rPr lang="en-US" sz="3200" dirty="0" err="1"/>
              <a:t>Saikaly</a:t>
            </a:r>
            <a:endParaRPr lang="en-US" sz="3200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553D6A1-3AE9-4BFF-389F-FEC24ED7E44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تلحين: جان-كلود جيانادا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2DEAEF12-2FC9-6622-1F28-804A6EBAFED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توزيع: كمال سيقلي</a:t>
            </a:r>
          </a:p>
        </p:txBody>
      </p:sp>
    </p:spTree>
    <p:extLst>
      <p:ext uri="{BB962C8B-B14F-4D97-AF65-F5344CB8AC3E}">
        <p14:creationId xmlns:p14="http://schemas.microsoft.com/office/powerpoint/2010/main" val="41001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A5B46-F7A6-4E7E-934A-8FFE21619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يَـــســــوع أنــــتَ إِلــهـــــي </a:t>
            </a:r>
            <a:br>
              <a:rPr lang="ar-KW" dirty="0"/>
            </a:br>
            <a:r>
              <a:rPr lang="ar-KW" dirty="0"/>
              <a:t>حُـــبُّــــكَ شــافِـــيَ الــوَحــيــــد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FA5F1-91EB-4137-911C-3693282605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Jesus, You are my Lord </a:t>
            </a:r>
            <a:br>
              <a:rPr lang="en-US" sz="4800" dirty="0"/>
            </a:br>
            <a:r>
              <a:rPr lang="en-US" sz="4800" dirty="0"/>
              <a:t>Your Love is my only cure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1984C-18B5-4996-A305-5A90FAB2F1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Yasūʻ</a:t>
            </a:r>
            <a:r>
              <a:rPr lang="en-US" sz="4800" dirty="0"/>
              <a:t> ‛Anta ‛</a:t>
            </a:r>
            <a:r>
              <a:rPr lang="en-US" sz="4800" dirty="0" err="1"/>
              <a:t>Elāhī</a:t>
            </a:r>
            <a:r>
              <a:rPr lang="en-US" sz="4800" dirty="0"/>
              <a:t> </a:t>
            </a:r>
            <a:br>
              <a:rPr lang="en-US" sz="4800" dirty="0"/>
            </a:br>
            <a:r>
              <a:rPr lang="en-US" sz="4800" dirty="0" err="1"/>
              <a:t>Ḥubbuka</a:t>
            </a:r>
            <a:r>
              <a:rPr lang="en-US" sz="4800" dirty="0"/>
              <a:t> </a:t>
            </a:r>
            <a:r>
              <a:rPr lang="en-US" sz="4800" dirty="0" err="1"/>
              <a:t>Shāfiyal</a:t>
            </a:r>
            <a:r>
              <a:rPr lang="en-US" sz="4800" dirty="0"/>
              <a:t> </a:t>
            </a:r>
            <a:r>
              <a:rPr lang="en-US" sz="4800" dirty="0" err="1"/>
              <a:t>Waḥīd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792463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A5B46-F7A6-4E7E-934A-8FFE21619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أنـــتَ حَــبــيــبُ نَــفــســي أبَـــدًا </a:t>
            </a:r>
            <a:br>
              <a:rPr lang="ar-KW" dirty="0"/>
            </a:br>
            <a:r>
              <a:rPr lang="ar-KW" dirty="0"/>
              <a:t>يَــســـوع أنـــتَ مَـــنْ أُريـــــد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FA5F1-91EB-4137-911C-3693282605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You are the everlasting Love of my soul</a:t>
            </a:r>
            <a:br>
              <a:rPr lang="en-US" sz="4800" dirty="0"/>
            </a:br>
            <a:r>
              <a:rPr lang="en-US" sz="4800" dirty="0"/>
              <a:t>Jesus, You are all I want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1984C-18B5-4996-A305-5A90FAB2F1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‛Anta </a:t>
            </a:r>
            <a:r>
              <a:rPr lang="en-US" sz="4800" dirty="0" err="1"/>
              <a:t>Ḥabību</a:t>
            </a:r>
            <a:r>
              <a:rPr lang="en-US" sz="4800" dirty="0"/>
              <a:t> </a:t>
            </a:r>
            <a:r>
              <a:rPr lang="en-US" sz="4800" dirty="0" err="1"/>
              <a:t>Nafsī</a:t>
            </a:r>
            <a:r>
              <a:rPr lang="en-US" sz="4800" dirty="0"/>
              <a:t> ‛Abadan </a:t>
            </a:r>
            <a:br>
              <a:rPr lang="en-US" sz="4800" dirty="0"/>
            </a:br>
            <a:r>
              <a:rPr lang="en-US" sz="4800" dirty="0" err="1"/>
              <a:t>Yasūʻ</a:t>
            </a:r>
            <a:r>
              <a:rPr lang="en-US" sz="4800" dirty="0"/>
              <a:t> ‛Anta Man ‛</a:t>
            </a:r>
            <a:r>
              <a:rPr lang="en-US" sz="4800" dirty="0" err="1"/>
              <a:t>Urīd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8280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7EAB3-2E70-43DE-AE11-CC98ACC25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أَســـجُـــدُ أَمـــامَـــكَ إلـــهـــي </a:t>
            </a:r>
            <a:br>
              <a:rPr lang="ar-KW" dirty="0"/>
            </a:br>
            <a:r>
              <a:rPr lang="ar-KW" dirty="0"/>
              <a:t>أَعـــتَـــرِفُ بِـــكَ مَــلِــكــــي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4A93CB-466D-4E08-9A06-F51C893DE79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I kneel before You, oh Lord </a:t>
            </a:r>
            <a:br>
              <a:rPr lang="en-US" sz="4800" dirty="0"/>
            </a:br>
            <a:r>
              <a:rPr lang="en-US" sz="4800" dirty="0"/>
              <a:t>I acknowledge You as my King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8397B2-63C8-40FB-BDCA-14017D0EDF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‛</a:t>
            </a:r>
            <a:r>
              <a:rPr lang="en-US" sz="4800" dirty="0" err="1"/>
              <a:t>Asjudu</a:t>
            </a:r>
            <a:r>
              <a:rPr lang="en-US" sz="4800" dirty="0"/>
              <a:t> ‛</a:t>
            </a:r>
            <a:r>
              <a:rPr lang="en-US" sz="4800" dirty="0" err="1"/>
              <a:t>Amāmaka</a:t>
            </a:r>
            <a:r>
              <a:rPr lang="en-US" sz="4800" dirty="0"/>
              <a:t> ‛</a:t>
            </a:r>
            <a:r>
              <a:rPr lang="en-US" sz="4800" dirty="0" err="1"/>
              <a:t>Elāhī</a:t>
            </a:r>
            <a:r>
              <a:rPr lang="en-US" sz="4800" dirty="0"/>
              <a:t> </a:t>
            </a:r>
            <a:br>
              <a:rPr lang="en-US" sz="4800" dirty="0"/>
            </a:br>
            <a:r>
              <a:rPr lang="en-US" sz="4800" dirty="0"/>
              <a:t>‛</a:t>
            </a:r>
            <a:r>
              <a:rPr lang="en-US" sz="4800" dirty="0" err="1"/>
              <a:t>Aʻtarifu</a:t>
            </a:r>
            <a:r>
              <a:rPr lang="en-US" sz="4800" dirty="0"/>
              <a:t> </a:t>
            </a:r>
            <a:r>
              <a:rPr lang="en-US" sz="4800" dirty="0" err="1"/>
              <a:t>Bika</a:t>
            </a:r>
            <a:r>
              <a:rPr lang="en-US" sz="4800" dirty="0"/>
              <a:t> </a:t>
            </a:r>
            <a:r>
              <a:rPr lang="en-US" sz="4800" dirty="0" err="1"/>
              <a:t>Malikī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49233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41245-D14D-4F7D-B331-A64F1FAA2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هـــا هِـــيَ حَــيــاتــي فــي يَــدَيــكَ </a:t>
            </a:r>
            <a:br>
              <a:rPr lang="ar-KW" dirty="0"/>
            </a:br>
            <a:r>
              <a:rPr lang="ar-KW" dirty="0" err="1"/>
              <a:t>إِفــعَـــل</a:t>
            </a:r>
            <a:r>
              <a:rPr lang="ar-KW" dirty="0"/>
              <a:t> بِــهـــا مـــا تُـــريـــــد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4114-D6E8-43FA-B306-77451868FC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My life is in Your hands </a:t>
            </a:r>
            <a:br>
              <a:rPr lang="en-US" sz="4800" dirty="0"/>
            </a:br>
            <a:r>
              <a:rPr lang="en-US" sz="4800" dirty="0"/>
              <a:t>Have full authority over it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7E5D15-E8FD-45A5-86D7-E6670E962E8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Hā</a:t>
            </a:r>
            <a:r>
              <a:rPr lang="en-US" sz="4800" dirty="0"/>
              <a:t> Hiya </a:t>
            </a:r>
            <a:r>
              <a:rPr lang="en-US" sz="4800" dirty="0" err="1"/>
              <a:t>Ḥayātī</a:t>
            </a:r>
            <a:r>
              <a:rPr lang="en-US" sz="4800" dirty="0"/>
              <a:t> </a:t>
            </a:r>
            <a:r>
              <a:rPr lang="en-US" sz="4800" dirty="0" err="1"/>
              <a:t>Fī</a:t>
            </a:r>
            <a:r>
              <a:rPr lang="en-US" sz="4800" dirty="0"/>
              <a:t> </a:t>
            </a:r>
            <a:r>
              <a:rPr lang="en-US" sz="4800" dirty="0" err="1"/>
              <a:t>Yadayka</a:t>
            </a:r>
            <a:r>
              <a:rPr lang="en-US" sz="4800" dirty="0"/>
              <a:t> </a:t>
            </a:r>
            <a:br>
              <a:rPr lang="en-US" sz="4800" dirty="0"/>
            </a:br>
            <a:r>
              <a:rPr lang="en-US" sz="4800" dirty="0"/>
              <a:t>‛</a:t>
            </a:r>
            <a:r>
              <a:rPr lang="en-US" sz="4800" dirty="0" err="1"/>
              <a:t>Efʻal</a:t>
            </a:r>
            <a:r>
              <a:rPr lang="en-US" sz="4800" dirty="0"/>
              <a:t> </a:t>
            </a:r>
            <a:r>
              <a:rPr lang="en-US" sz="4800" dirty="0" err="1"/>
              <a:t>Bihā</a:t>
            </a:r>
            <a:r>
              <a:rPr lang="en-US" sz="4800" dirty="0"/>
              <a:t> </a:t>
            </a:r>
            <a:r>
              <a:rPr lang="en-US" sz="4800" dirty="0" err="1"/>
              <a:t>Mā</a:t>
            </a:r>
            <a:r>
              <a:rPr lang="en-US" sz="4800" dirty="0"/>
              <a:t> </a:t>
            </a:r>
            <a:r>
              <a:rPr lang="en-US" sz="4800" dirty="0" err="1"/>
              <a:t>Turīd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45303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A5B46-F7A6-4E7E-934A-8FFE21619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يَـــســــوع أنــــتَ إِلــهـــــي </a:t>
            </a:r>
            <a:br>
              <a:rPr lang="ar-KW" dirty="0"/>
            </a:br>
            <a:r>
              <a:rPr lang="ar-KW" dirty="0"/>
              <a:t>حُـــبُّــــكَ شــافِـــيَ الــوَحــيــــد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FA5F1-91EB-4137-911C-3693282605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Jesus, You are my Lord </a:t>
            </a:r>
            <a:br>
              <a:rPr lang="en-US" sz="4800" dirty="0"/>
            </a:br>
            <a:r>
              <a:rPr lang="en-US" sz="4800" dirty="0"/>
              <a:t>Your Love is my only cure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1984C-18B5-4996-A305-5A90FAB2F1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Yasūʻ</a:t>
            </a:r>
            <a:r>
              <a:rPr lang="en-US" sz="4800" dirty="0"/>
              <a:t> ‛Anta ‛</a:t>
            </a:r>
            <a:r>
              <a:rPr lang="en-US" sz="4800" dirty="0" err="1"/>
              <a:t>Elāhī</a:t>
            </a:r>
            <a:r>
              <a:rPr lang="en-US" sz="4800" dirty="0"/>
              <a:t> </a:t>
            </a:r>
            <a:br>
              <a:rPr lang="en-US" sz="4800" dirty="0"/>
            </a:br>
            <a:r>
              <a:rPr lang="en-US" sz="4800" dirty="0" err="1"/>
              <a:t>Ḥubbuka</a:t>
            </a:r>
            <a:r>
              <a:rPr lang="en-US" sz="4800" dirty="0"/>
              <a:t> </a:t>
            </a:r>
            <a:r>
              <a:rPr lang="en-US" sz="4800" dirty="0" err="1"/>
              <a:t>Shāfiyal</a:t>
            </a:r>
            <a:r>
              <a:rPr lang="en-US" sz="4800" dirty="0"/>
              <a:t> </a:t>
            </a:r>
            <a:r>
              <a:rPr lang="en-US" sz="4800" dirty="0" err="1"/>
              <a:t>Waḥīd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3985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A5B46-F7A6-4E7E-934A-8FFE21619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أنـــتَ حَــبــيــبُ نَــفــســي أبَـــدًا </a:t>
            </a:r>
            <a:br>
              <a:rPr lang="ar-KW" dirty="0"/>
            </a:br>
            <a:r>
              <a:rPr lang="ar-KW" dirty="0"/>
              <a:t>يَــســـوع أنـــتَ مَـــنْ أُريـــــد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FA5F1-91EB-4137-911C-3693282605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You are the everlasting Love of my soul</a:t>
            </a:r>
            <a:br>
              <a:rPr lang="en-US" sz="4400" dirty="0"/>
            </a:br>
            <a:r>
              <a:rPr lang="en-US" sz="4400" dirty="0"/>
              <a:t>Jesus, You are all I want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1984C-18B5-4996-A305-5A90FAB2F1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‛Anta </a:t>
            </a:r>
            <a:r>
              <a:rPr lang="en-US" sz="4800" dirty="0" err="1"/>
              <a:t>Ḥabību</a:t>
            </a:r>
            <a:r>
              <a:rPr lang="en-US" sz="4800" dirty="0"/>
              <a:t> </a:t>
            </a:r>
            <a:r>
              <a:rPr lang="en-US" sz="4800" dirty="0" err="1"/>
              <a:t>Nafsī</a:t>
            </a:r>
            <a:r>
              <a:rPr lang="en-US" sz="4800" dirty="0"/>
              <a:t> ‛Abadan </a:t>
            </a:r>
            <a:br>
              <a:rPr lang="en-US" sz="4800" dirty="0"/>
            </a:br>
            <a:r>
              <a:rPr lang="en-US" sz="4800" dirty="0" err="1"/>
              <a:t>Yasūʻ</a:t>
            </a:r>
            <a:r>
              <a:rPr lang="en-US" sz="4800" dirty="0"/>
              <a:t> ‛Anta Man ‛</a:t>
            </a:r>
            <a:r>
              <a:rPr lang="en-US" sz="4800" dirty="0" err="1"/>
              <a:t>Urīd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33784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B3DDE-B2FA-4AE6-996F-2941C160D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تَــعــالَ وَامــلُــك عَــلَــى قَــلــبــي </a:t>
            </a:r>
            <a:br>
              <a:rPr lang="ar-KW" dirty="0"/>
            </a:br>
            <a:r>
              <a:rPr lang="ar-KW" dirty="0"/>
              <a:t>أَتــــوقُ إِلَـــيـــكَ، تَـــعـــال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9663EC-2ECD-4EB7-8935-51B01694AE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Come and reign over my heart</a:t>
            </a:r>
            <a:br>
              <a:rPr lang="en-US" sz="4800" dirty="0"/>
            </a:br>
            <a:r>
              <a:rPr lang="en-US" sz="4800" dirty="0"/>
              <a:t>Oh Lord, come I long for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552E13-2C35-4B65-A46F-88FB65F253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Taʻāla</a:t>
            </a:r>
            <a:r>
              <a:rPr lang="en-US" sz="4800" dirty="0"/>
              <a:t> </a:t>
            </a:r>
            <a:r>
              <a:rPr lang="en-US" sz="4800" dirty="0" err="1"/>
              <a:t>Wamluk</a:t>
            </a:r>
            <a:r>
              <a:rPr lang="en-US" sz="4800" dirty="0"/>
              <a:t> </a:t>
            </a:r>
            <a:r>
              <a:rPr lang="en-US" sz="4800" dirty="0" err="1"/>
              <a:t>ʻAlā</a:t>
            </a:r>
            <a:r>
              <a:rPr lang="en-US" sz="4800" dirty="0"/>
              <a:t> </a:t>
            </a:r>
            <a:r>
              <a:rPr lang="en-US" sz="4800" dirty="0" err="1"/>
              <a:t>Qalbī</a:t>
            </a:r>
            <a:r>
              <a:rPr lang="en-US" sz="4800" dirty="0"/>
              <a:t> </a:t>
            </a:r>
            <a:br>
              <a:rPr lang="en-US" sz="4800" dirty="0"/>
            </a:br>
            <a:r>
              <a:rPr lang="en-US" sz="4800" dirty="0"/>
              <a:t>‛</a:t>
            </a:r>
            <a:r>
              <a:rPr lang="en-US" sz="4800" dirty="0" err="1"/>
              <a:t>Atūqu</a:t>
            </a:r>
            <a:r>
              <a:rPr lang="en-US" sz="4800" dirty="0"/>
              <a:t> ‛</a:t>
            </a:r>
            <a:r>
              <a:rPr lang="en-US" sz="4800" dirty="0" err="1"/>
              <a:t>Elayka</a:t>
            </a:r>
            <a:r>
              <a:rPr lang="en-US" sz="4800" dirty="0"/>
              <a:t>, </a:t>
            </a:r>
            <a:r>
              <a:rPr lang="en-US" sz="4800" dirty="0" err="1"/>
              <a:t>Taʻāl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61620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5A252-440D-402C-B5F9-5AF39158E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تُـــرَنِّـــــمُ لَــــكَ شَـــفَــــتــــايَ </a:t>
            </a:r>
            <a:br>
              <a:rPr lang="ar-KW" dirty="0"/>
            </a:br>
            <a:r>
              <a:rPr lang="ar-KW" dirty="0"/>
              <a:t>أُحِـــبُّــــكَ لِــلأَبَــــــدِ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AEAEF9-9B82-439C-9580-B2F19D068F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My lips exult You, I love You forevermore!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A6A3D9-3F27-45FD-9211-7508E07578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Turannimu</a:t>
            </a:r>
            <a:r>
              <a:rPr lang="en-US" sz="4800" dirty="0"/>
              <a:t> </a:t>
            </a:r>
            <a:r>
              <a:rPr lang="en-US" sz="4800" dirty="0" err="1"/>
              <a:t>Laka</a:t>
            </a:r>
            <a:r>
              <a:rPr lang="en-US" sz="4800" dirty="0"/>
              <a:t> </a:t>
            </a:r>
            <a:r>
              <a:rPr lang="en-US" sz="4800" dirty="0" err="1"/>
              <a:t>Shafatāya</a:t>
            </a:r>
            <a:r>
              <a:rPr lang="en-US" sz="4800" dirty="0"/>
              <a:t> </a:t>
            </a:r>
            <a:br>
              <a:rPr lang="en-US" sz="4800" dirty="0"/>
            </a:br>
            <a:r>
              <a:rPr lang="en-US" sz="4800" dirty="0"/>
              <a:t>‛</a:t>
            </a:r>
            <a:r>
              <a:rPr lang="en-US" sz="4800" dirty="0" err="1"/>
              <a:t>Uḥebbuka</a:t>
            </a:r>
            <a:r>
              <a:rPr lang="en-US" sz="4800" dirty="0"/>
              <a:t> </a:t>
            </a:r>
            <a:r>
              <a:rPr lang="en-US" sz="4800" dirty="0" err="1"/>
              <a:t>lel‛Abadi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5950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A5B46-F7A6-4E7E-934A-8FFE21619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يَـــســــوع أنــــتَ إِلــهـــــي </a:t>
            </a:r>
            <a:br>
              <a:rPr lang="ar-KW" dirty="0"/>
            </a:br>
            <a:r>
              <a:rPr lang="ar-KW" dirty="0"/>
              <a:t>حُـــبُّــــكَ شــافِـــيَ الــوَحــيــــد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FA5F1-91EB-4137-911C-3693282605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Jesus, You are my Lord </a:t>
            </a:r>
            <a:br>
              <a:rPr lang="en-US" sz="4800" dirty="0"/>
            </a:br>
            <a:r>
              <a:rPr lang="en-US" sz="4800" dirty="0"/>
              <a:t>Your Love is my only cure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1984C-18B5-4996-A305-5A90FAB2F1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Yasūʻ</a:t>
            </a:r>
            <a:r>
              <a:rPr lang="en-US" sz="4800" dirty="0"/>
              <a:t> ‛Anta ‛</a:t>
            </a:r>
            <a:r>
              <a:rPr lang="en-US" sz="4800" dirty="0" err="1"/>
              <a:t>Elāhī</a:t>
            </a:r>
            <a:r>
              <a:rPr lang="en-US" sz="4800" dirty="0"/>
              <a:t> </a:t>
            </a:r>
            <a:br>
              <a:rPr lang="en-US" sz="4800" dirty="0"/>
            </a:br>
            <a:r>
              <a:rPr lang="en-US" sz="4800" dirty="0" err="1"/>
              <a:t>Ḥubbuka</a:t>
            </a:r>
            <a:r>
              <a:rPr lang="en-US" sz="4800" dirty="0"/>
              <a:t> </a:t>
            </a:r>
            <a:r>
              <a:rPr lang="en-US" sz="4800" dirty="0" err="1"/>
              <a:t>Shāfiyal</a:t>
            </a:r>
            <a:r>
              <a:rPr lang="en-US" sz="4800" dirty="0"/>
              <a:t> </a:t>
            </a:r>
            <a:r>
              <a:rPr lang="en-US" sz="4800" dirty="0" err="1"/>
              <a:t>Waḥīd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00006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A5B46-F7A6-4E7E-934A-8FFE21619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أنـــتَ حَــبــيــبُ نَــفــســي أبَـــدًا </a:t>
            </a:r>
            <a:br>
              <a:rPr lang="ar-KW" dirty="0"/>
            </a:br>
            <a:r>
              <a:rPr lang="ar-KW" dirty="0"/>
              <a:t>يَــســـوع أنـــتَ مَـــنْ أُريـــــد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FA5F1-91EB-4137-911C-3693282605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You are the everlasting Love of my soul</a:t>
            </a:r>
            <a:br>
              <a:rPr lang="en-US" sz="4800" dirty="0"/>
            </a:br>
            <a:r>
              <a:rPr lang="en-US" sz="4800" dirty="0"/>
              <a:t>Jesus, You are all I want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1984C-18B5-4996-A305-5A90FAB2F1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‛Anta </a:t>
            </a:r>
            <a:r>
              <a:rPr lang="en-US" sz="4800" dirty="0" err="1"/>
              <a:t>Ḥabību</a:t>
            </a:r>
            <a:r>
              <a:rPr lang="en-US" sz="4800" dirty="0"/>
              <a:t> </a:t>
            </a:r>
            <a:r>
              <a:rPr lang="en-US" sz="4800" dirty="0" err="1"/>
              <a:t>Nafsī</a:t>
            </a:r>
            <a:r>
              <a:rPr lang="en-US" sz="4800" dirty="0"/>
              <a:t> ‛Abadan </a:t>
            </a:r>
            <a:br>
              <a:rPr lang="en-US" sz="4800" dirty="0"/>
            </a:br>
            <a:r>
              <a:rPr lang="en-US" sz="4800" dirty="0" err="1"/>
              <a:t>Yasūʻ</a:t>
            </a:r>
            <a:r>
              <a:rPr lang="en-US" sz="4800" dirty="0"/>
              <a:t> ‛Anta Man ‛</a:t>
            </a:r>
            <a:r>
              <a:rPr lang="en-US" sz="4800" dirty="0" err="1"/>
              <a:t>Urīd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22160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48CC8-7011-460F-952C-5D80CC579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تَــنـحَــنــي لاســمِــكَ كُــلُّ رُكــبَــة </a:t>
            </a:r>
            <a:br>
              <a:rPr lang="ar-KW" dirty="0"/>
            </a:br>
            <a:r>
              <a:rPr lang="ar-KW" dirty="0"/>
              <a:t>وَيَــعـــتَـــرِفُ كُــــلُّ لِـــســـــان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40F660-866B-4C8F-B19B-E0AF018F2C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Every knee shall bow to Your name</a:t>
            </a:r>
            <a:br>
              <a:rPr lang="en-US" sz="4800" dirty="0"/>
            </a:br>
            <a:r>
              <a:rPr lang="en-US" sz="4800" dirty="0"/>
              <a:t>and every tongue shall confess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325839-5C00-4BDC-B4EF-D9ACF861A36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Tanḥanī</a:t>
            </a:r>
            <a:r>
              <a:rPr lang="en-US" sz="4800" dirty="0"/>
              <a:t> </a:t>
            </a:r>
            <a:r>
              <a:rPr lang="en-US" sz="4800" dirty="0" err="1"/>
              <a:t>Lismika</a:t>
            </a:r>
            <a:r>
              <a:rPr lang="en-US" sz="4800" dirty="0"/>
              <a:t> </a:t>
            </a:r>
            <a:r>
              <a:rPr lang="en-US" sz="4800" dirty="0" err="1"/>
              <a:t>Kullu</a:t>
            </a:r>
            <a:r>
              <a:rPr lang="en-US" sz="4800" dirty="0"/>
              <a:t> </a:t>
            </a:r>
            <a:r>
              <a:rPr lang="en-US" sz="4800" dirty="0" err="1"/>
              <a:t>Rukba</a:t>
            </a:r>
            <a:r>
              <a:rPr lang="en-US" sz="4800" dirty="0"/>
              <a:t> </a:t>
            </a:r>
            <a:br>
              <a:rPr lang="en-US" sz="4800" dirty="0"/>
            </a:br>
            <a:r>
              <a:rPr lang="en-US" sz="4800" dirty="0" err="1"/>
              <a:t>waYaʻtarifu</a:t>
            </a:r>
            <a:r>
              <a:rPr lang="en-US" sz="4800" dirty="0"/>
              <a:t> </a:t>
            </a:r>
            <a:r>
              <a:rPr lang="en-US" sz="4800" dirty="0" err="1"/>
              <a:t>Kullu</a:t>
            </a:r>
            <a:r>
              <a:rPr lang="en-US" sz="4800" dirty="0"/>
              <a:t> </a:t>
            </a:r>
            <a:r>
              <a:rPr lang="en-US" sz="4800" dirty="0" err="1"/>
              <a:t>Lisān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06487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6AD62-A31F-472C-96FB-7AD108C72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إِســـمُـــكَ</a:t>
            </a:r>
            <a:r>
              <a:rPr lang="ar-KW" dirty="0"/>
              <a:t> يَـــســـوعُ خَـــلاصـــي </a:t>
            </a:r>
            <a:br>
              <a:rPr lang="ar-KW" dirty="0"/>
            </a:br>
            <a:r>
              <a:rPr lang="ar-KW" dirty="0"/>
              <a:t>أُرَدِّدُهُ فـــي كُــــلِّ حـــيـــــن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3838C7-C8AC-458D-AB51-E7722F24F0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Jesus; My Salvation, I echo Your name repeatedly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AB8E2F-FC27-478D-889C-1F1E9A34D59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‛</a:t>
            </a:r>
            <a:r>
              <a:rPr lang="en-US" sz="4800" dirty="0" err="1"/>
              <a:t>Esmuka</a:t>
            </a:r>
            <a:r>
              <a:rPr lang="en-US" sz="4800" dirty="0"/>
              <a:t> </a:t>
            </a:r>
            <a:r>
              <a:rPr lang="en-US" sz="4800" dirty="0" err="1"/>
              <a:t>Yasūʻu</a:t>
            </a:r>
            <a:r>
              <a:rPr lang="en-US" sz="4800" dirty="0"/>
              <a:t> </a:t>
            </a:r>
            <a:r>
              <a:rPr lang="en-US" sz="4800" dirty="0" err="1"/>
              <a:t>Khalāṣī</a:t>
            </a:r>
            <a:r>
              <a:rPr lang="en-US" sz="4800" dirty="0"/>
              <a:t> </a:t>
            </a:r>
            <a:br>
              <a:rPr lang="en-US" sz="4800" dirty="0"/>
            </a:br>
            <a:r>
              <a:rPr lang="en-US" sz="4800" dirty="0"/>
              <a:t>‛</a:t>
            </a:r>
            <a:r>
              <a:rPr lang="en-US" sz="4800" dirty="0" err="1"/>
              <a:t>Uraddiduhu</a:t>
            </a:r>
            <a:r>
              <a:rPr lang="en-US" sz="4800" dirty="0"/>
              <a:t> </a:t>
            </a:r>
            <a:r>
              <a:rPr lang="en-US" sz="4800" dirty="0" err="1"/>
              <a:t>Fī</a:t>
            </a:r>
            <a:r>
              <a:rPr lang="en-US" sz="4800" dirty="0"/>
              <a:t> </a:t>
            </a:r>
            <a:r>
              <a:rPr lang="en-US" sz="4800" dirty="0" err="1"/>
              <a:t>Kulli</a:t>
            </a:r>
            <a:r>
              <a:rPr lang="en-US" sz="4800" dirty="0"/>
              <a:t> </a:t>
            </a:r>
            <a:r>
              <a:rPr lang="en-US" sz="4800" dirty="0" err="1"/>
              <a:t>Ḥīn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50311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A5B46-F7A6-4E7E-934A-8FFE21619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يَـــســــوع أنــــتَ إِلــهـــــي </a:t>
            </a:r>
            <a:br>
              <a:rPr lang="ar-KW" dirty="0"/>
            </a:br>
            <a:r>
              <a:rPr lang="ar-KW" dirty="0"/>
              <a:t>حُـــبُّــــكَ شــافِـــيَ الــوَحــيــــد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FA5F1-91EB-4137-911C-3693282605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Jesus, You are my Lord </a:t>
            </a:r>
            <a:br>
              <a:rPr lang="en-US" sz="4800" dirty="0"/>
            </a:br>
            <a:r>
              <a:rPr lang="en-US" sz="4800" dirty="0"/>
              <a:t>Your Love is my only cure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1984C-18B5-4996-A305-5A90FAB2F1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800" dirty="0" err="1"/>
              <a:t>Yasūʻ</a:t>
            </a:r>
            <a:r>
              <a:rPr lang="en-US" sz="4800" dirty="0"/>
              <a:t> ‛Anta ‛</a:t>
            </a:r>
            <a:r>
              <a:rPr lang="en-US" sz="4800" dirty="0" err="1"/>
              <a:t>Elāhī</a:t>
            </a:r>
            <a:r>
              <a:rPr lang="en-US" sz="4800" dirty="0"/>
              <a:t> </a:t>
            </a:r>
            <a:br>
              <a:rPr lang="en-US" sz="4800" dirty="0"/>
            </a:br>
            <a:r>
              <a:rPr lang="en-US" sz="4800" dirty="0" err="1"/>
              <a:t>Ḥubbuka</a:t>
            </a:r>
            <a:r>
              <a:rPr lang="en-US" sz="4800" dirty="0"/>
              <a:t> </a:t>
            </a:r>
            <a:r>
              <a:rPr lang="en-US" sz="4800" dirty="0" err="1"/>
              <a:t>Shāfiyal</a:t>
            </a:r>
            <a:r>
              <a:rPr lang="en-US" sz="4800" dirty="0"/>
              <a:t> </a:t>
            </a:r>
            <a:r>
              <a:rPr lang="en-US" sz="4800" dirty="0" err="1"/>
              <a:t>Waḥīd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94595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A5B46-F7A6-4E7E-934A-8FFE21619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أنـــتَ حَــبــيــبُ نَــفــســي أبَـــدًا </a:t>
            </a:r>
            <a:br>
              <a:rPr lang="ar-KW" dirty="0"/>
            </a:br>
            <a:r>
              <a:rPr lang="ar-KW" dirty="0"/>
              <a:t>يَــســـوع أنـــتَ مَـــنْ أُريـــــد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FA5F1-91EB-4137-911C-3693282605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everlasting Love of my soul</a:t>
            </a:r>
            <a:br>
              <a:rPr lang="en-US" dirty="0"/>
            </a:br>
            <a:r>
              <a:rPr lang="en-US" dirty="0"/>
              <a:t>Jesus, You are all I want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1984C-18B5-4996-A305-5A90FAB2F1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‛Anta </a:t>
            </a:r>
            <a:r>
              <a:rPr lang="en-US" dirty="0" err="1"/>
              <a:t>Ḥabību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‛Abadan </a:t>
            </a:r>
            <a:br>
              <a:rPr lang="en-US" dirty="0"/>
            </a:br>
            <a:r>
              <a:rPr lang="en-US" dirty="0" err="1"/>
              <a:t>Yasūʻ</a:t>
            </a:r>
            <a:r>
              <a:rPr lang="en-US" dirty="0"/>
              <a:t> ‛Anta Man ‛</a:t>
            </a:r>
            <a:r>
              <a:rPr lang="en-US" dirty="0" err="1"/>
              <a:t>Urīd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923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714</TotalTime>
  <Words>512</Words>
  <Application>Microsoft Office PowerPoint</Application>
  <PresentationFormat>Widescreen</PresentationFormat>
  <Paragraphs>55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5_Office Theme</vt:lpstr>
      <vt:lpstr>يَـــســـوع أَنـــتَ إِلـــهـــي</vt:lpstr>
      <vt:lpstr>كلمات: القديسة تريزيا الطفل يسوع</vt:lpstr>
      <vt:lpstr>يَـــســــوع أنــــتَ إِلــهـــــي  حُـــبُّــــكَ شــافِـــيَ الــوَحــيــــد</vt:lpstr>
      <vt:lpstr>أنـــتَ حَــبــيــبُ نَــفــســي أبَـــدًا  يَــســـوع أنـــتَ مَـــنْ أُريـــــد</vt:lpstr>
      <vt:lpstr>أَســـجُـــدُ أَمـــامَـــكَ إلـــهـــي  أَعـــتَـــرِفُ بِـــكَ مَــلِــكــــي </vt:lpstr>
      <vt:lpstr>هـــا هِـــيَ حَــيــاتــي فــي يَــدَيــكَ  إِفــعَـــل بِــهـــا مـــا تُـــريـــــد </vt:lpstr>
      <vt:lpstr>يَـــســــوع أنــــتَ إِلــهـــــي  حُـــبُّــــكَ شــافِـــيَ الــوَحــيــــد</vt:lpstr>
      <vt:lpstr>أنـــتَ حَــبــيــبُ نَــفــســي أبَـــدًا  يَــســـوع أنـــتَ مَـــنْ أُريـــــد</vt:lpstr>
      <vt:lpstr>تَــعــالَ وَامــلُــك عَــلَــى قَــلــبــي  أَتــــوقُ إِلَـــيـــكَ، تَـــعـــال</vt:lpstr>
      <vt:lpstr>تُـــرَنِّـــــمُ لَــــكَ شَـــفَــــتــــايَ  أُحِـــبُّــــكَ لِــلأَبَــــــدِ</vt:lpstr>
      <vt:lpstr>يَـــســــوع أنــــتَ إِلــهـــــي  حُـــبُّــــكَ شــافِـــيَ الــوَحــيــــد</vt:lpstr>
      <vt:lpstr>أنـــتَ حَــبــيــبُ نَــفــســي أبَـــدًا  يَــســـوع أنـــتَ مَـــنْ أُريـــــد</vt:lpstr>
      <vt:lpstr>تَــنـحَــنــي لاســمِــكَ كُــلُّ رُكــبَــة  وَيَــعـــتَـــرِفُ كُــــلُّ لِـــســـــان </vt:lpstr>
      <vt:lpstr>إِســـمُـــكَ يَـــســـوعُ خَـــلاصـــي  أُرَدِّدُهُ فـــي كُــــلِّ حـــيـــــن </vt:lpstr>
      <vt:lpstr>يَـــســــوع أنــــتَ إِلــهـــــي  حُـــبُّــــكَ شــافِـــيَ الــوَحــيــــد</vt:lpstr>
      <vt:lpstr>أنـــتَ حَــبــيــبُ نَــفــســي أبَـــدًا  يَــســـوع أنـــتَ مَـــنْ أُريـــــد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168</cp:revision>
  <dcterms:created xsi:type="dcterms:W3CDTF">2014-06-01T05:24:09Z</dcterms:created>
  <dcterms:modified xsi:type="dcterms:W3CDTF">2025-06-25T16:41:56Z</dcterms:modified>
  <cp:category/>
</cp:coreProperties>
</file>